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4" r:id="rId2"/>
    <p:sldId id="269" r:id="rId3"/>
    <p:sldId id="275" r:id="rId4"/>
    <p:sldId id="276" r:id="rId5"/>
    <p:sldId id="277" r:id="rId6"/>
    <p:sldId id="280" r:id="rId7"/>
    <p:sldId id="274" r:id="rId8"/>
    <p:sldId id="296" r:id="rId9"/>
    <p:sldId id="295" r:id="rId10"/>
    <p:sldId id="281" r:id="rId11"/>
    <p:sldId id="258" r:id="rId12"/>
    <p:sldId id="290" r:id="rId13"/>
    <p:sldId id="285" r:id="rId14"/>
    <p:sldId id="291" r:id="rId15"/>
    <p:sldId id="293" r:id="rId16"/>
    <p:sldId id="292" r:id="rId17"/>
    <p:sldId id="294" r:id="rId18"/>
    <p:sldId id="282" r:id="rId19"/>
    <p:sldId id="286" r:id="rId20"/>
    <p:sldId id="259" r:id="rId21"/>
    <p:sldId id="261" r:id="rId2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adhya Gaonkar" userId="1d52ee6f-e529-4a61-9239-f9e43a6526a6" providerId="ADAL" clId="{58741270-7FAE-4D2F-8203-C7ADA57962AD}"/>
    <pc:docChg chg="undo custSel addSld delSld modSld sldOrd modMainMaster">
      <pc:chgData name="Aradhya Gaonkar" userId="1d52ee6f-e529-4a61-9239-f9e43a6526a6" providerId="ADAL" clId="{58741270-7FAE-4D2F-8203-C7ADA57962AD}" dt="2024-09-30T16:37:07.984" v="625" actId="47"/>
      <pc:docMkLst>
        <pc:docMk/>
      </pc:docMkLst>
      <pc:sldChg chg="del">
        <pc:chgData name="Aradhya Gaonkar" userId="1d52ee6f-e529-4a61-9239-f9e43a6526a6" providerId="ADAL" clId="{58741270-7FAE-4D2F-8203-C7ADA57962AD}" dt="2024-09-17T17:11:12.797" v="4" actId="47"/>
        <pc:sldMkLst>
          <pc:docMk/>
          <pc:sldMk cId="0" sldId="257"/>
        </pc:sldMkLst>
      </pc:sldChg>
      <pc:sldChg chg="addSp delSp modSp mod ord modTransition">
        <pc:chgData name="Aradhya Gaonkar" userId="1d52ee6f-e529-4a61-9239-f9e43a6526a6" providerId="ADAL" clId="{58741270-7FAE-4D2F-8203-C7ADA57962AD}" dt="2024-09-30T13:33:34.879" v="361" actId="164"/>
        <pc:sldMkLst>
          <pc:docMk/>
          <pc:sldMk cId="0" sldId="258"/>
        </pc:sldMkLst>
        <pc:spChg chg="mod">
          <ac:chgData name="Aradhya Gaonkar" userId="1d52ee6f-e529-4a61-9239-f9e43a6526a6" providerId="ADAL" clId="{58741270-7FAE-4D2F-8203-C7ADA57962AD}" dt="2024-09-17T17:32:27.849" v="110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17T17:32:18.908" v="108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17T17:32:18.908" v="108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17T17:32:18.908" v="108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30T13:32:18.564" v="340" actId="164"/>
          <ac:spMkLst>
            <pc:docMk/>
            <pc:sldMk cId="0" sldId="258"/>
            <ac:spMk id="9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30T13:32:18.564" v="340" actId="164"/>
          <ac:spMkLst>
            <pc:docMk/>
            <pc:sldMk cId="0" sldId="258"/>
            <ac:spMk id="10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30T13:33:34.879" v="361" actId="164"/>
          <ac:spMkLst>
            <pc:docMk/>
            <pc:sldMk cId="0" sldId="258"/>
            <ac:spMk id="11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30T13:33:34.879" v="361" actId="164"/>
          <ac:spMkLst>
            <pc:docMk/>
            <pc:sldMk cId="0" sldId="258"/>
            <ac:spMk id="12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17T17:32:18.908" v="108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30T13:32:11.428" v="339" actId="164"/>
          <ac:spMkLst>
            <pc:docMk/>
            <pc:sldMk cId="0" sldId="258"/>
            <ac:spMk id="14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30T13:32:11.428" v="339" actId="164"/>
          <ac:spMkLst>
            <pc:docMk/>
            <pc:sldMk cId="0" sldId="258"/>
            <ac:spMk id="15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30T13:33:34.407" v="360" actId="164"/>
          <ac:spMkLst>
            <pc:docMk/>
            <pc:sldMk cId="0" sldId="258"/>
            <ac:spMk id="16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30T13:33:34.407" v="360" actId="164"/>
          <ac:spMkLst>
            <pc:docMk/>
            <pc:sldMk cId="0" sldId="258"/>
            <ac:spMk id="17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17T17:32:18.908" v="108" actId="1076"/>
          <ac:spMkLst>
            <pc:docMk/>
            <pc:sldMk cId="0" sldId="258"/>
            <ac:spMk id="18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30T13:32:00.230" v="338" actId="164"/>
          <ac:spMkLst>
            <pc:docMk/>
            <pc:sldMk cId="0" sldId="258"/>
            <ac:spMk id="19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30T13:32:00.230" v="338" actId="164"/>
          <ac:spMkLst>
            <pc:docMk/>
            <pc:sldMk cId="0" sldId="258"/>
            <ac:spMk id="20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30T13:33:33.951" v="359" actId="164"/>
          <ac:spMkLst>
            <pc:docMk/>
            <pc:sldMk cId="0" sldId="258"/>
            <ac:spMk id="21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30T13:33:33.951" v="359" actId="164"/>
          <ac:spMkLst>
            <pc:docMk/>
            <pc:sldMk cId="0" sldId="258"/>
            <ac:spMk id="22" creationId="{00000000-0000-0000-0000-000000000000}"/>
          </ac:spMkLst>
        </pc:spChg>
        <pc:grpChg chg="add mod">
          <ac:chgData name="Aradhya Gaonkar" userId="1d52ee6f-e529-4a61-9239-f9e43a6526a6" providerId="ADAL" clId="{58741270-7FAE-4D2F-8203-C7ADA57962AD}" dt="2024-09-30T13:32:00.230" v="338" actId="164"/>
          <ac:grpSpMkLst>
            <pc:docMk/>
            <pc:sldMk cId="0" sldId="258"/>
            <ac:grpSpMk id="4" creationId="{8F132AAB-EBF1-0956-8B3B-A778BFAC0C7E}"/>
          </ac:grpSpMkLst>
        </pc:grpChg>
        <pc:grpChg chg="add mod">
          <ac:chgData name="Aradhya Gaonkar" userId="1d52ee6f-e529-4a61-9239-f9e43a6526a6" providerId="ADAL" clId="{58741270-7FAE-4D2F-8203-C7ADA57962AD}" dt="2024-09-30T13:32:11.428" v="339" actId="164"/>
          <ac:grpSpMkLst>
            <pc:docMk/>
            <pc:sldMk cId="0" sldId="258"/>
            <ac:grpSpMk id="5" creationId="{091ECE7A-7E63-4FA1-BE79-190DCFF54DB7}"/>
          </ac:grpSpMkLst>
        </pc:grpChg>
        <pc:grpChg chg="add mod">
          <ac:chgData name="Aradhya Gaonkar" userId="1d52ee6f-e529-4a61-9239-f9e43a6526a6" providerId="ADAL" clId="{58741270-7FAE-4D2F-8203-C7ADA57962AD}" dt="2024-09-30T13:32:18.564" v="340" actId="164"/>
          <ac:grpSpMkLst>
            <pc:docMk/>
            <pc:sldMk cId="0" sldId="258"/>
            <ac:grpSpMk id="23" creationId="{D500CFCF-B11B-C0B6-ED71-5D9D29481587}"/>
          </ac:grpSpMkLst>
        </pc:grpChg>
        <pc:grpChg chg="add mod">
          <ac:chgData name="Aradhya Gaonkar" userId="1d52ee6f-e529-4a61-9239-f9e43a6526a6" providerId="ADAL" clId="{58741270-7FAE-4D2F-8203-C7ADA57962AD}" dt="2024-09-30T13:33:34.879" v="361" actId="164"/>
          <ac:grpSpMkLst>
            <pc:docMk/>
            <pc:sldMk cId="0" sldId="258"/>
            <ac:grpSpMk id="24" creationId="{A1107CCC-A0B3-F47A-F447-C62EF628A552}"/>
          </ac:grpSpMkLst>
        </pc:grpChg>
        <pc:grpChg chg="add mod">
          <ac:chgData name="Aradhya Gaonkar" userId="1d52ee6f-e529-4a61-9239-f9e43a6526a6" providerId="ADAL" clId="{58741270-7FAE-4D2F-8203-C7ADA57962AD}" dt="2024-09-30T13:33:34.407" v="360" actId="164"/>
          <ac:grpSpMkLst>
            <pc:docMk/>
            <pc:sldMk cId="0" sldId="258"/>
            <ac:grpSpMk id="25" creationId="{09649133-ACD3-134B-C7F9-EE5716B2C535}"/>
          </ac:grpSpMkLst>
        </pc:grpChg>
        <pc:grpChg chg="add mod">
          <ac:chgData name="Aradhya Gaonkar" userId="1d52ee6f-e529-4a61-9239-f9e43a6526a6" providerId="ADAL" clId="{58741270-7FAE-4D2F-8203-C7ADA57962AD}" dt="2024-09-30T13:33:33.951" v="359" actId="164"/>
          <ac:grpSpMkLst>
            <pc:docMk/>
            <pc:sldMk cId="0" sldId="258"/>
            <ac:grpSpMk id="26" creationId="{D33DD303-2C26-3154-BD56-F0C90B7D6121}"/>
          </ac:grpSpMkLst>
        </pc:grpChg>
        <pc:picChg chg="del">
          <ac:chgData name="Aradhya Gaonkar" userId="1d52ee6f-e529-4a61-9239-f9e43a6526a6" providerId="ADAL" clId="{58741270-7FAE-4D2F-8203-C7ADA57962AD}" dt="2024-09-17T17:13:33.197" v="21" actId="478"/>
          <ac:picMkLst>
            <pc:docMk/>
            <pc:sldMk cId="0" sldId="258"/>
            <ac:picMk id="4" creationId="{00000000-0000-0000-0000-000000000000}"/>
          </ac:picMkLst>
        </pc:picChg>
        <pc:picChg chg="del">
          <ac:chgData name="Aradhya Gaonkar" userId="1d52ee6f-e529-4a61-9239-f9e43a6526a6" providerId="ADAL" clId="{58741270-7FAE-4D2F-8203-C7ADA57962AD}" dt="2024-09-17T17:11:16.016" v="5" actId="478"/>
          <ac:picMkLst>
            <pc:docMk/>
            <pc:sldMk cId="0" sldId="258"/>
            <ac:picMk id="5" creationId="{00000000-0000-0000-0000-000000000000}"/>
          </ac:picMkLst>
        </pc:picChg>
        <pc:picChg chg="add del mod">
          <ac:chgData name="Aradhya Gaonkar" userId="1d52ee6f-e529-4a61-9239-f9e43a6526a6" providerId="ADAL" clId="{58741270-7FAE-4D2F-8203-C7ADA57962AD}" dt="2024-09-17T17:13:53.217" v="25" actId="21"/>
          <ac:picMkLst>
            <pc:docMk/>
            <pc:sldMk cId="0" sldId="258"/>
            <ac:picMk id="24" creationId="{8217D5E4-BE37-3C73-74BB-52B04093EA51}"/>
          </ac:picMkLst>
        </pc:picChg>
      </pc:sldChg>
      <pc:sldChg chg="modTransition">
        <pc:chgData name="Aradhya Gaonkar" userId="1d52ee6f-e529-4a61-9239-f9e43a6526a6" providerId="ADAL" clId="{58741270-7FAE-4D2F-8203-C7ADA57962AD}" dt="2024-09-30T13:31:31.829" v="332"/>
        <pc:sldMkLst>
          <pc:docMk/>
          <pc:sldMk cId="0" sldId="259"/>
        </pc:sldMkLst>
      </pc:sldChg>
      <pc:sldChg chg="del">
        <pc:chgData name="Aradhya Gaonkar" userId="1d52ee6f-e529-4a61-9239-f9e43a6526a6" providerId="ADAL" clId="{58741270-7FAE-4D2F-8203-C7ADA57962AD}" dt="2024-09-17T17:17:46.667" v="98" actId="47"/>
        <pc:sldMkLst>
          <pc:docMk/>
          <pc:sldMk cId="0" sldId="260"/>
        </pc:sldMkLst>
      </pc:sldChg>
      <pc:sldChg chg="delSp modSp mod modTransition">
        <pc:chgData name="Aradhya Gaonkar" userId="1d52ee6f-e529-4a61-9239-f9e43a6526a6" providerId="ADAL" clId="{58741270-7FAE-4D2F-8203-C7ADA57962AD}" dt="2024-09-30T13:31:31.829" v="332"/>
        <pc:sldMkLst>
          <pc:docMk/>
          <pc:sldMk cId="0" sldId="261"/>
        </pc:sldMkLst>
        <pc:spChg chg="del mod">
          <ac:chgData name="Aradhya Gaonkar" userId="1d52ee6f-e529-4a61-9239-f9e43a6526a6" providerId="ADAL" clId="{58741270-7FAE-4D2F-8203-C7ADA57962AD}" dt="2024-09-17T17:18:26.604" v="105" actId="478"/>
          <ac:spMkLst>
            <pc:docMk/>
            <pc:sldMk cId="0" sldId="261"/>
            <ac:spMk id="19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17T17:18:21.192" v="101" actId="478"/>
          <ac:spMkLst>
            <pc:docMk/>
            <pc:sldMk cId="0" sldId="261"/>
            <ac:spMk id="20" creationId="{00000000-0000-0000-0000-000000000000}"/>
          </ac:spMkLst>
        </pc:spChg>
        <pc:spChg chg="del mod">
          <ac:chgData name="Aradhya Gaonkar" userId="1d52ee6f-e529-4a61-9239-f9e43a6526a6" providerId="ADAL" clId="{58741270-7FAE-4D2F-8203-C7ADA57962AD}" dt="2024-09-17T17:18:23.529" v="103" actId="478"/>
          <ac:spMkLst>
            <pc:docMk/>
            <pc:sldMk cId="0" sldId="261"/>
            <ac:spMk id="21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17T17:18:24.901" v="104" actId="478"/>
          <ac:spMkLst>
            <pc:docMk/>
            <pc:sldMk cId="0" sldId="261"/>
            <ac:spMk id="22" creationId="{00000000-0000-0000-0000-000000000000}"/>
          </ac:spMkLst>
        </pc:spChg>
      </pc:sldChg>
      <pc:sldChg chg="del">
        <pc:chgData name="Aradhya Gaonkar" userId="1d52ee6f-e529-4a61-9239-f9e43a6526a6" providerId="ADAL" clId="{58741270-7FAE-4D2F-8203-C7ADA57962AD}" dt="2024-09-17T17:41:16.579" v="161" actId="47"/>
        <pc:sldMkLst>
          <pc:docMk/>
          <pc:sldMk cId="0" sldId="262"/>
        </pc:sldMkLst>
      </pc:sldChg>
      <pc:sldChg chg="modTransition">
        <pc:chgData name="Aradhya Gaonkar" userId="1d52ee6f-e529-4a61-9239-f9e43a6526a6" providerId="ADAL" clId="{58741270-7FAE-4D2F-8203-C7ADA57962AD}" dt="2024-09-30T13:31:31.829" v="332"/>
        <pc:sldMkLst>
          <pc:docMk/>
          <pc:sldMk cId="660236045" sldId="264"/>
        </pc:sldMkLst>
      </pc:sldChg>
      <pc:sldChg chg="del">
        <pc:chgData name="Aradhya Gaonkar" userId="1d52ee6f-e529-4a61-9239-f9e43a6526a6" providerId="ADAL" clId="{58741270-7FAE-4D2F-8203-C7ADA57962AD}" dt="2024-09-17T16:42:14.124" v="0" actId="47"/>
        <pc:sldMkLst>
          <pc:docMk/>
          <pc:sldMk cId="2111632089" sldId="265"/>
        </pc:sldMkLst>
      </pc:sldChg>
      <pc:sldChg chg="del">
        <pc:chgData name="Aradhya Gaonkar" userId="1d52ee6f-e529-4a61-9239-f9e43a6526a6" providerId="ADAL" clId="{58741270-7FAE-4D2F-8203-C7ADA57962AD}" dt="2024-09-17T16:42:14.700" v="1" actId="47"/>
        <pc:sldMkLst>
          <pc:docMk/>
          <pc:sldMk cId="574286357" sldId="266"/>
        </pc:sldMkLst>
      </pc:sldChg>
      <pc:sldChg chg="del">
        <pc:chgData name="Aradhya Gaonkar" userId="1d52ee6f-e529-4a61-9239-f9e43a6526a6" providerId="ADAL" clId="{58741270-7FAE-4D2F-8203-C7ADA57962AD}" dt="2024-09-17T16:42:15.698" v="2" actId="47"/>
        <pc:sldMkLst>
          <pc:docMk/>
          <pc:sldMk cId="4048203098" sldId="267"/>
        </pc:sldMkLst>
      </pc:sldChg>
      <pc:sldChg chg="del">
        <pc:chgData name="Aradhya Gaonkar" userId="1d52ee6f-e529-4a61-9239-f9e43a6526a6" providerId="ADAL" clId="{58741270-7FAE-4D2F-8203-C7ADA57962AD}" dt="2024-09-17T16:42:16.668" v="3" actId="47"/>
        <pc:sldMkLst>
          <pc:docMk/>
          <pc:sldMk cId="483183618" sldId="268"/>
        </pc:sldMkLst>
      </pc:sldChg>
      <pc:sldChg chg="modSp mod modTransition">
        <pc:chgData name="Aradhya Gaonkar" userId="1d52ee6f-e529-4a61-9239-f9e43a6526a6" providerId="ADAL" clId="{58741270-7FAE-4D2F-8203-C7ADA57962AD}" dt="2024-09-30T13:31:31.829" v="332"/>
        <pc:sldMkLst>
          <pc:docMk/>
          <pc:sldMk cId="1246799498" sldId="269"/>
        </pc:sldMkLst>
        <pc:spChg chg="mod">
          <ac:chgData name="Aradhya Gaonkar" userId="1d52ee6f-e529-4a61-9239-f9e43a6526a6" providerId="ADAL" clId="{58741270-7FAE-4D2F-8203-C7ADA57962AD}" dt="2024-09-17T17:42:02.715" v="182" actId="20577"/>
          <ac:spMkLst>
            <pc:docMk/>
            <pc:sldMk cId="1246799498" sldId="269"/>
            <ac:spMk id="12" creationId="{452FC37E-1F13-DFAF-B3B1-5403846F0740}"/>
          </ac:spMkLst>
        </pc:spChg>
      </pc:sldChg>
      <pc:sldChg chg="del">
        <pc:chgData name="Aradhya Gaonkar" userId="1d52ee6f-e529-4a61-9239-f9e43a6526a6" providerId="ADAL" clId="{58741270-7FAE-4D2F-8203-C7ADA57962AD}" dt="2024-09-17T17:42:25.017" v="183" actId="47"/>
        <pc:sldMkLst>
          <pc:docMk/>
          <pc:sldMk cId="2058713271" sldId="270"/>
        </pc:sldMkLst>
      </pc:sldChg>
      <pc:sldChg chg="modTransition">
        <pc:chgData name="Aradhya Gaonkar" userId="1d52ee6f-e529-4a61-9239-f9e43a6526a6" providerId="ADAL" clId="{58741270-7FAE-4D2F-8203-C7ADA57962AD}" dt="2024-09-30T13:31:31.829" v="332"/>
        <pc:sldMkLst>
          <pc:docMk/>
          <pc:sldMk cId="403586134" sldId="274"/>
        </pc:sldMkLst>
      </pc:sldChg>
      <pc:sldChg chg="modSp mod modTransition">
        <pc:chgData name="Aradhya Gaonkar" userId="1d52ee6f-e529-4a61-9239-f9e43a6526a6" providerId="ADAL" clId="{58741270-7FAE-4D2F-8203-C7ADA57962AD}" dt="2024-09-30T16:02:22.981" v="544" actId="122"/>
        <pc:sldMkLst>
          <pc:docMk/>
          <pc:sldMk cId="2150553871" sldId="275"/>
        </pc:sldMkLst>
        <pc:spChg chg="mod">
          <ac:chgData name="Aradhya Gaonkar" userId="1d52ee6f-e529-4a61-9239-f9e43a6526a6" providerId="ADAL" clId="{58741270-7FAE-4D2F-8203-C7ADA57962AD}" dt="2024-09-30T16:02:22.981" v="544" actId="122"/>
          <ac:spMkLst>
            <pc:docMk/>
            <pc:sldMk cId="2150553871" sldId="275"/>
            <ac:spMk id="6" creationId="{00000000-0000-0000-0000-000000000000}"/>
          </ac:spMkLst>
        </pc:spChg>
      </pc:sldChg>
      <pc:sldChg chg="addSp delSp modSp mod modTransition">
        <pc:chgData name="Aradhya Gaonkar" userId="1d52ee6f-e529-4a61-9239-f9e43a6526a6" providerId="ADAL" clId="{58741270-7FAE-4D2F-8203-C7ADA57962AD}" dt="2024-09-30T16:02:55.521" v="547" actId="1076"/>
        <pc:sldMkLst>
          <pc:docMk/>
          <pc:sldMk cId="4181524983" sldId="276"/>
        </pc:sldMkLst>
        <pc:spChg chg="del">
          <ac:chgData name="Aradhya Gaonkar" userId="1d52ee6f-e529-4a61-9239-f9e43a6526a6" providerId="ADAL" clId="{58741270-7FAE-4D2F-8203-C7ADA57962AD}" dt="2024-09-30T16:02:30.746" v="545" actId="478"/>
          <ac:spMkLst>
            <pc:docMk/>
            <pc:sldMk cId="4181524983" sldId="276"/>
            <ac:spMk id="6" creationId="{00000000-0000-0000-0000-000000000000}"/>
          </ac:spMkLst>
        </pc:spChg>
        <pc:spChg chg="add mod">
          <ac:chgData name="Aradhya Gaonkar" userId="1d52ee6f-e529-4a61-9239-f9e43a6526a6" providerId="ADAL" clId="{58741270-7FAE-4D2F-8203-C7ADA57962AD}" dt="2024-09-30T16:02:55.521" v="547" actId="1076"/>
          <ac:spMkLst>
            <pc:docMk/>
            <pc:sldMk cId="4181524983" sldId="276"/>
            <ac:spMk id="10" creationId="{10E3E765-DC69-9AEE-CCAA-B1EE3A86EB72}"/>
          </ac:spMkLst>
        </pc:spChg>
      </pc:sldChg>
      <pc:sldChg chg="modTransition">
        <pc:chgData name="Aradhya Gaonkar" userId="1d52ee6f-e529-4a61-9239-f9e43a6526a6" providerId="ADAL" clId="{58741270-7FAE-4D2F-8203-C7ADA57962AD}" dt="2024-09-30T13:31:31.829" v="332"/>
        <pc:sldMkLst>
          <pc:docMk/>
          <pc:sldMk cId="183057026" sldId="277"/>
        </pc:sldMkLst>
      </pc:sldChg>
      <pc:sldChg chg="modSp mod modTransition modAnim">
        <pc:chgData name="Aradhya Gaonkar" userId="1d52ee6f-e529-4a61-9239-f9e43a6526a6" providerId="ADAL" clId="{58741270-7FAE-4D2F-8203-C7ADA57962AD}" dt="2024-09-30T16:03:49.320" v="551"/>
        <pc:sldMkLst>
          <pc:docMk/>
          <pc:sldMk cId="3435713059" sldId="280"/>
        </pc:sldMkLst>
        <pc:spChg chg="mod">
          <ac:chgData name="Aradhya Gaonkar" userId="1d52ee6f-e529-4a61-9239-f9e43a6526a6" providerId="ADAL" clId="{58741270-7FAE-4D2F-8203-C7ADA57962AD}" dt="2024-09-30T16:03:17.446" v="549" actId="20577"/>
          <ac:spMkLst>
            <pc:docMk/>
            <pc:sldMk cId="3435713059" sldId="280"/>
            <ac:spMk id="2" creationId="{00000000-0000-0000-0000-000000000000}"/>
          </ac:spMkLst>
        </pc:spChg>
      </pc:sldChg>
      <pc:sldChg chg="addSp delSp modSp mod modTransition">
        <pc:chgData name="Aradhya Gaonkar" userId="1d52ee6f-e529-4a61-9239-f9e43a6526a6" providerId="ADAL" clId="{58741270-7FAE-4D2F-8203-C7ADA57962AD}" dt="2024-09-30T13:31:31.829" v="332"/>
        <pc:sldMkLst>
          <pc:docMk/>
          <pc:sldMk cId="2744174801" sldId="281"/>
        </pc:sldMkLst>
        <pc:spChg chg="del">
          <ac:chgData name="Aradhya Gaonkar" userId="1d52ee6f-e529-4a61-9239-f9e43a6526a6" providerId="ADAL" clId="{58741270-7FAE-4D2F-8203-C7ADA57962AD}" dt="2024-09-30T13:27:39.022" v="239" actId="478"/>
          <ac:spMkLst>
            <pc:docMk/>
            <pc:sldMk cId="2744174801" sldId="281"/>
            <ac:spMk id="4" creationId="{E2A3828E-713B-1277-1743-4CE5349598E2}"/>
          </ac:spMkLst>
        </pc:spChg>
        <pc:spChg chg="add mod">
          <ac:chgData name="Aradhya Gaonkar" userId="1d52ee6f-e529-4a61-9239-f9e43a6526a6" providerId="ADAL" clId="{58741270-7FAE-4D2F-8203-C7ADA57962AD}" dt="2024-09-30T13:29:51.567" v="311" actId="1076"/>
          <ac:spMkLst>
            <pc:docMk/>
            <pc:sldMk cId="2744174801" sldId="281"/>
            <ac:spMk id="5" creationId="{67D1D596-E3BE-BD34-4D1E-390C9F864D2E}"/>
          </ac:spMkLst>
        </pc:spChg>
        <pc:spChg chg="del mod">
          <ac:chgData name="Aradhya Gaonkar" userId="1d52ee6f-e529-4a61-9239-f9e43a6526a6" providerId="ADAL" clId="{58741270-7FAE-4D2F-8203-C7ADA57962AD}" dt="2024-09-30T13:27:35.046" v="238" actId="478"/>
          <ac:spMkLst>
            <pc:docMk/>
            <pc:sldMk cId="2744174801" sldId="281"/>
            <ac:spMk id="6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30T13:27:22.649" v="235" actId="478"/>
          <ac:spMkLst>
            <pc:docMk/>
            <pc:sldMk cId="2744174801" sldId="281"/>
            <ac:spMk id="9" creationId="{019DA971-CEA2-82FA-19C4-B0CCDF07D62B}"/>
          </ac:spMkLst>
        </pc:spChg>
      </pc:sldChg>
      <pc:sldChg chg="addSp delSp modSp add mod modTransition">
        <pc:chgData name="Aradhya Gaonkar" userId="1d52ee6f-e529-4a61-9239-f9e43a6526a6" providerId="ADAL" clId="{58741270-7FAE-4D2F-8203-C7ADA57962AD}" dt="2024-09-30T16:36:57.357" v="623" actId="478"/>
        <pc:sldMkLst>
          <pc:docMk/>
          <pc:sldMk cId="486806292" sldId="282"/>
        </pc:sldMkLst>
        <pc:spChg chg="del mod">
          <ac:chgData name="Aradhya Gaonkar" userId="1d52ee6f-e529-4a61-9239-f9e43a6526a6" providerId="ADAL" clId="{58741270-7FAE-4D2F-8203-C7ADA57962AD}" dt="2024-09-17T17:11:38.560" v="10" actId="478"/>
          <ac:spMkLst>
            <pc:docMk/>
            <pc:sldMk cId="486806292" sldId="282"/>
            <ac:spMk id="3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17T17:11:30.506" v="7" actId="478"/>
          <ac:spMkLst>
            <pc:docMk/>
            <pc:sldMk cId="486806292" sldId="282"/>
            <ac:spMk id="6" creationId="{00000000-0000-0000-0000-000000000000}"/>
          </ac:spMkLst>
        </pc:spChg>
        <pc:spChg chg="del mod">
          <ac:chgData name="Aradhya Gaonkar" userId="1d52ee6f-e529-4a61-9239-f9e43a6526a6" providerId="ADAL" clId="{58741270-7FAE-4D2F-8203-C7ADA57962AD}" dt="2024-09-17T17:11:38.560" v="10" actId="478"/>
          <ac:spMkLst>
            <pc:docMk/>
            <pc:sldMk cId="486806292" sldId="282"/>
            <ac:spMk id="7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17T17:11:58.805" v="15" actId="478"/>
          <ac:spMkLst>
            <pc:docMk/>
            <pc:sldMk cId="486806292" sldId="282"/>
            <ac:spMk id="8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17T17:11:30.506" v="7" actId="478"/>
          <ac:spMkLst>
            <pc:docMk/>
            <pc:sldMk cId="486806292" sldId="282"/>
            <ac:spMk id="9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17T17:11:40.643" v="11" actId="21"/>
          <ac:spMkLst>
            <pc:docMk/>
            <pc:sldMk cId="486806292" sldId="282"/>
            <ac:spMk id="10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17T17:11:30.506" v="7" actId="478"/>
          <ac:spMkLst>
            <pc:docMk/>
            <pc:sldMk cId="486806292" sldId="282"/>
            <ac:spMk id="11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17T17:11:30.506" v="7" actId="478"/>
          <ac:spMkLst>
            <pc:docMk/>
            <pc:sldMk cId="486806292" sldId="282"/>
            <ac:spMk id="12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17T17:11:38.560" v="10" actId="478"/>
          <ac:spMkLst>
            <pc:docMk/>
            <pc:sldMk cId="486806292" sldId="282"/>
            <ac:spMk id="13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17T17:11:30.506" v="7" actId="478"/>
          <ac:spMkLst>
            <pc:docMk/>
            <pc:sldMk cId="486806292" sldId="282"/>
            <ac:spMk id="14" creationId="{00000000-0000-0000-0000-000000000000}"/>
          </ac:spMkLst>
        </pc:spChg>
        <pc:spChg chg="del mod">
          <ac:chgData name="Aradhya Gaonkar" userId="1d52ee6f-e529-4a61-9239-f9e43a6526a6" providerId="ADAL" clId="{58741270-7FAE-4D2F-8203-C7ADA57962AD}" dt="2024-09-17T17:11:49.608" v="13" actId="478"/>
          <ac:spMkLst>
            <pc:docMk/>
            <pc:sldMk cId="486806292" sldId="282"/>
            <ac:spMk id="15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17T17:11:30.506" v="7" actId="478"/>
          <ac:spMkLst>
            <pc:docMk/>
            <pc:sldMk cId="486806292" sldId="282"/>
            <ac:spMk id="16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17T17:11:30.506" v="7" actId="478"/>
          <ac:spMkLst>
            <pc:docMk/>
            <pc:sldMk cId="486806292" sldId="282"/>
            <ac:spMk id="17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17T17:12:02.203" v="16" actId="478"/>
          <ac:spMkLst>
            <pc:docMk/>
            <pc:sldMk cId="486806292" sldId="282"/>
            <ac:spMk id="18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17T17:11:32.484" v="8" actId="21"/>
          <ac:spMkLst>
            <pc:docMk/>
            <pc:sldMk cId="486806292" sldId="282"/>
            <ac:spMk id="19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17T17:11:30.506" v="7" actId="478"/>
          <ac:spMkLst>
            <pc:docMk/>
            <pc:sldMk cId="486806292" sldId="282"/>
            <ac:spMk id="20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17T17:11:30.506" v="7" actId="478"/>
          <ac:spMkLst>
            <pc:docMk/>
            <pc:sldMk cId="486806292" sldId="282"/>
            <ac:spMk id="21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17T17:11:30.506" v="7" actId="478"/>
          <ac:spMkLst>
            <pc:docMk/>
            <pc:sldMk cId="486806292" sldId="282"/>
            <ac:spMk id="22" creationId="{00000000-0000-0000-0000-000000000000}"/>
          </ac:spMkLst>
        </pc:spChg>
        <pc:picChg chg="add mod">
          <ac:chgData name="Aradhya Gaonkar" userId="1d52ee6f-e529-4a61-9239-f9e43a6526a6" providerId="ADAL" clId="{58741270-7FAE-4D2F-8203-C7ADA57962AD}" dt="2024-09-30T16:36:55.808" v="622" actId="1076"/>
          <ac:picMkLst>
            <pc:docMk/>
            <pc:sldMk cId="486806292" sldId="282"/>
            <ac:picMk id="3" creationId="{2655345A-684D-C79D-27DD-BD23C9FA15CC}"/>
          </ac:picMkLst>
        </pc:picChg>
        <pc:picChg chg="del">
          <ac:chgData name="Aradhya Gaonkar" userId="1d52ee6f-e529-4a61-9239-f9e43a6526a6" providerId="ADAL" clId="{58741270-7FAE-4D2F-8203-C7ADA57962AD}" dt="2024-09-17T17:11:56.263" v="14" actId="478"/>
          <ac:picMkLst>
            <pc:docMk/>
            <pc:sldMk cId="486806292" sldId="282"/>
            <ac:picMk id="4" creationId="{00000000-0000-0000-0000-000000000000}"/>
          </ac:picMkLst>
        </pc:picChg>
        <pc:picChg chg="add mod">
          <ac:chgData name="Aradhya Gaonkar" userId="1d52ee6f-e529-4a61-9239-f9e43a6526a6" providerId="ADAL" clId="{58741270-7FAE-4D2F-8203-C7ADA57962AD}" dt="2024-09-17T17:15:08.092" v="46" actId="14100"/>
          <ac:picMkLst>
            <pc:docMk/>
            <pc:sldMk cId="486806292" sldId="282"/>
            <ac:picMk id="23" creationId="{61DDA74E-7C6D-51EA-9307-1CB8DF67BC08}"/>
          </ac:picMkLst>
        </pc:picChg>
        <pc:picChg chg="add del mod">
          <ac:chgData name="Aradhya Gaonkar" userId="1d52ee6f-e529-4a61-9239-f9e43a6526a6" providerId="ADAL" clId="{58741270-7FAE-4D2F-8203-C7ADA57962AD}" dt="2024-09-30T16:36:57.357" v="623" actId="478"/>
          <ac:picMkLst>
            <pc:docMk/>
            <pc:sldMk cId="486806292" sldId="282"/>
            <ac:picMk id="24" creationId="{8217D5E4-BE37-3C73-74BB-52B04093EA51}"/>
          </ac:picMkLst>
        </pc:picChg>
      </pc:sldChg>
      <pc:sldChg chg="delSp add del mod">
        <pc:chgData name="Aradhya Gaonkar" userId="1d52ee6f-e529-4a61-9239-f9e43a6526a6" providerId="ADAL" clId="{58741270-7FAE-4D2F-8203-C7ADA57962AD}" dt="2024-09-17T17:16:11.991" v="53" actId="47"/>
        <pc:sldMkLst>
          <pc:docMk/>
          <pc:sldMk cId="3359418077" sldId="283"/>
        </pc:sldMkLst>
        <pc:spChg chg="del">
          <ac:chgData name="Aradhya Gaonkar" userId="1d52ee6f-e529-4a61-9239-f9e43a6526a6" providerId="ADAL" clId="{58741270-7FAE-4D2F-8203-C7ADA57962AD}" dt="2024-09-17T17:15:39.394" v="49" actId="478"/>
          <ac:spMkLst>
            <pc:docMk/>
            <pc:sldMk cId="3359418077" sldId="283"/>
            <ac:spMk id="3" creationId="{00000000-0000-0000-0000-000000000000}"/>
          </ac:spMkLst>
        </pc:spChg>
      </pc:sldChg>
      <pc:sldChg chg="delSp modSp add del mod modTransition">
        <pc:chgData name="Aradhya Gaonkar" userId="1d52ee6f-e529-4a61-9239-f9e43a6526a6" providerId="ADAL" clId="{58741270-7FAE-4D2F-8203-C7ADA57962AD}" dt="2024-09-30T13:42:35.969" v="448" actId="47"/>
        <pc:sldMkLst>
          <pc:docMk/>
          <pc:sldMk cId="1164917743" sldId="284"/>
        </pc:sldMkLst>
        <pc:spChg chg="del">
          <ac:chgData name="Aradhya Gaonkar" userId="1d52ee6f-e529-4a61-9239-f9e43a6526a6" providerId="ADAL" clId="{58741270-7FAE-4D2F-8203-C7ADA57962AD}" dt="2024-09-17T17:16:32.608" v="71" actId="478"/>
          <ac:spMkLst>
            <pc:docMk/>
            <pc:sldMk cId="1164917743" sldId="284"/>
            <ac:spMk id="4" creationId="{E2A3828E-713B-1277-1743-4CE5349598E2}"/>
          </ac:spMkLst>
        </pc:spChg>
        <pc:spChg chg="mod">
          <ac:chgData name="Aradhya Gaonkar" userId="1d52ee6f-e529-4a61-9239-f9e43a6526a6" providerId="ADAL" clId="{58741270-7FAE-4D2F-8203-C7ADA57962AD}" dt="2024-09-17T17:16:29.963" v="70" actId="14100"/>
          <ac:spMkLst>
            <pc:docMk/>
            <pc:sldMk cId="1164917743" sldId="284"/>
            <ac:spMk id="6" creationId="{00000000-0000-0000-0000-000000000000}"/>
          </ac:spMkLst>
        </pc:spChg>
      </pc:sldChg>
      <pc:sldChg chg="modSp add mod ord modTransition">
        <pc:chgData name="Aradhya Gaonkar" userId="1d52ee6f-e529-4a61-9239-f9e43a6526a6" providerId="ADAL" clId="{58741270-7FAE-4D2F-8203-C7ADA57962AD}" dt="2024-09-30T13:31:31.829" v="332"/>
        <pc:sldMkLst>
          <pc:docMk/>
          <pc:sldMk cId="4210607788" sldId="285"/>
        </pc:sldMkLst>
        <pc:spChg chg="mod">
          <ac:chgData name="Aradhya Gaonkar" userId="1d52ee6f-e529-4a61-9239-f9e43a6526a6" providerId="ADAL" clId="{58741270-7FAE-4D2F-8203-C7ADA57962AD}" dt="2024-09-17T17:17:33.874" v="97" actId="20577"/>
          <ac:spMkLst>
            <pc:docMk/>
            <pc:sldMk cId="4210607788" sldId="285"/>
            <ac:spMk id="6" creationId="{00000000-0000-0000-0000-000000000000}"/>
          </ac:spMkLst>
        </pc:spChg>
      </pc:sldChg>
      <pc:sldChg chg="addSp delSp modSp add mod modTransition">
        <pc:chgData name="Aradhya Gaonkar" userId="1d52ee6f-e529-4a61-9239-f9e43a6526a6" providerId="ADAL" clId="{58741270-7FAE-4D2F-8203-C7ADA57962AD}" dt="2024-09-30T13:31:31.829" v="332"/>
        <pc:sldMkLst>
          <pc:docMk/>
          <pc:sldMk cId="458310451" sldId="286"/>
        </pc:sldMkLst>
        <pc:picChg chg="add mod">
          <ac:chgData name="Aradhya Gaonkar" userId="1d52ee6f-e529-4a61-9239-f9e43a6526a6" providerId="ADAL" clId="{58741270-7FAE-4D2F-8203-C7ADA57962AD}" dt="2024-09-17T17:35:42.493" v="115" actId="931"/>
          <ac:picMkLst>
            <pc:docMk/>
            <pc:sldMk cId="458310451" sldId="286"/>
            <ac:picMk id="4" creationId="{C6B1B1ED-ED25-AD59-8DB4-C24B190093EB}"/>
          </ac:picMkLst>
        </pc:picChg>
        <pc:picChg chg="del">
          <ac:chgData name="Aradhya Gaonkar" userId="1d52ee6f-e529-4a61-9239-f9e43a6526a6" providerId="ADAL" clId="{58741270-7FAE-4D2F-8203-C7ADA57962AD}" dt="2024-09-17T17:35:37.752" v="114" actId="478"/>
          <ac:picMkLst>
            <pc:docMk/>
            <pc:sldMk cId="458310451" sldId="286"/>
            <ac:picMk id="23" creationId="{61DDA74E-7C6D-51EA-9307-1CB8DF67BC08}"/>
          </ac:picMkLst>
        </pc:picChg>
        <pc:picChg chg="del">
          <ac:chgData name="Aradhya Gaonkar" userId="1d52ee6f-e529-4a61-9239-f9e43a6526a6" providerId="ADAL" clId="{58741270-7FAE-4D2F-8203-C7ADA57962AD}" dt="2024-09-17T17:35:36.601" v="113" actId="478"/>
          <ac:picMkLst>
            <pc:docMk/>
            <pc:sldMk cId="458310451" sldId="286"/>
            <ac:picMk id="24" creationId="{8217D5E4-BE37-3C73-74BB-52B04093EA51}"/>
          </ac:picMkLst>
        </pc:picChg>
      </pc:sldChg>
      <pc:sldChg chg="add del ord modTransition">
        <pc:chgData name="Aradhya Gaonkar" userId="1d52ee6f-e529-4a61-9239-f9e43a6526a6" providerId="ADAL" clId="{58741270-7FAE-4D2F-8203-C7ADA57962AD}" dt="2024-09-30T16:37:06.561" v="624" actId="47"/>
        <pc:sldMkLst>
          <pc:docMk/>
          <pc:sldMk cId="3347771821" sldId="287"/>
        </pc:sldMkLst>
      </pc:sldChg>
      <pc:sldChg chg="add del ord modTransition">
        <pc:chgData name="Aradhya Gaonkar" userId="1d52ee6f-e529-4a61-9239-f9e43a6526a6" providerId="ADAL" clId="{58741270-7FAE-4D2F-8203-C7ADA57962AD}" dt="2024-09-30T16:37:07.984" v="625" actId="47"/>
        <pc:sldMkLst>
          <pc:docMk/>
          <pc:sldMk cId="3061407612" sldId="288"/>
        </pc:sldMkLst>
      </pc:sldChg>
      <pc:sldChg chg="delSp modSp add del mod modTransition">
        <pc:chgData name="Aradhya Gaonkar" userId="1d52ee6f-e529-4a61-9239-f9e43a6526a6" providerId="ADAL" clId="{58741270-7FAE-4D2F-8203-C7ADA57962AD}" dt="2024-09-30T13:45:14.791" v="471" actId="47"/>
        <pc:sldMkLst>
          <pc:docMk/>
          <pc:sldMk cId="2031235821" sldId="289"/>
        </pc:sldMkLst>
        <pc:spChg chg="mod">
          <ac:chgData name="Aradhya Gaonkar" userId="1d52ee6f-e529-4a61-9239-f9e43a6526a6" providerId="ADAL" clId="{58741270-7FAE-4D2F-8203-C7ADA57962AD}" dt="2024-09-17T17:38:02.649" v="157" actId="20577"/>
          <ac:spMkLst>
            <pc:docMk/>
            <pc:sldMk cId="2031235821" sldId="289"/>
            <ac:spMk id="6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17T17:38:04.336" v="158" actId="478"/>
          <ac:spMkLst>
            <pc:docMk/>
            <pc:sldMk cId="2031235821" sldId="289"/>
            <ac:spMk id="9" creationId="{019DA971-CEA2-82FA-19C4-B0CCDF07D62B}"/>
          </ac:spMkLst>
        </pc:spChg>
      </pc:sldChg>
      <pc:sldChg chg="addSp delSp modSp add mod modTransition modAnim">
        <pc:chgData name="Aradhya Gaonkar" userId="1d52ee6f-e529-4a61-9239-f9e43a6526a6" providerId="ADAL" clId="{58741270-7FAE-4D2F-8203-C7ADA57962AD}" dt="2024-09-30T13:36:38.495" v="399"/>
        <pc:sldMkLst>
          <pc:docMk/>
          <pc:sldMk cId="2879586002" sldId="290"/>
        </pc:sldMkLst>
        <pc:spChg chg="mod">
          <ac:chgData name="Aradhya Gaonkar" userId="1d52ee6f-e529-4a61-9239-f9e43a6526a6" providerId="ADAL" clId="{58741270-7FAE-4D2F-8203-C7ADA57962AD}" dt="2024-09-30T13:34:46.468" v="381" actId="1076"/>
          <ac:spMkLst>
            <pc:docMk/>
            <pc:sldMk cId="2879586002" sldId="290"/>
            <ac:spMk id="2" creationId="{00000000-0000-0000-0000-000000000000}"/>
          </ac:spMkLst>
        </pc:spChg>
        <pc:spChg chg="del mod">
          <ac:chgData name="Aradhya Gaonkar" userId="1d52ee6f-e529-4a61-9239-f9e43a6526a6" providerId="ADAL" clId="{58741270-7FAE-4D2F-8203-C7ADA57962AD}" dt="2024-09-30T13:34:00.133" v="372" actId="478"/>
          <ac:spMkLst>
            <pc:docMk/>
            <pc:sldMk cId="2879586002" sldId="290"/>
            <ac:spMk id="3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30T13:30:13.875" v="313" actId="478"/>
          <ac:spMkLst>
            <pc:docMk/>
            <pc:sldMk cId="2879586002" sldId="290"/>
            <ac:spMk id="6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30T13:30:28.638" v="321" actId="478"/>
          <ac:spMkLst>
            <pc:docMk/>
            <pc:sldMk cId="2879586002" sldId="290"/>
            <ac:spMk id="7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30T13:30:31.742" v="323" actId="478"/>
          <ac:spMkLst>
            <pc:docMk/>
            <pc:sldMk cId="2879586002" sldId="290"/>
            <ac:spMk id="8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30T13:30:56.843" v="326" actId="164"/>
          <ac:spMkLst>
            <pc:docMk/>
            <pc:sldMk cId="2879586002" sldId="290"/>
            <ac:spMk id="9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30T13:30:56.843" v="326" actId="164"/>
          <ac:spMkLst>
            <pc:docMk/>
            <pc:sldMk cId="2879586002" sldId="290"/>
            <ac:spMk id="10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30T13:30:16.324" v="314" actId="478"/>
          <ac:spMkLst>
            <pc:docMk/>
            <pc:sldMk cId="2879586002" sldId="290"/>
            <ac:spMk id="11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30T13:30:18.115" v="315" actId="478"/>
          <ac:spMkLst>
            <pc:docMk/>
            <pc:sldMk cId="2879586002" sldId="290"/>
            <ac:spMk id="12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30T13:30:29.897" v="322" actId="478"/>
          <ac:spMkLst>
            <pc:docMk/>
            <pc:sldMk cId="2879586002" sldId="290"/>
            <ac:spMk id="13" creationId="{00000000-0000-0000-0000-000000000000}"/>
          </ac:spMkLst>
        </pc:spChg>
        <pc:spChg chg="del mod topLvl">
          <ac:chgData name="Aradhya Gaonkar" userId="1d52ee6f-e529-4a61-9239-f9e43a6526a6" providerId="ADAL" clId="{58741270-7FAE-4D2F-8203-C7ADA57962AD}" dt="2024-09-30T13:31:51.973" v="336" actId="478"/>
          <ac:spMkLst>
            <pc:docMk/>
            <pc:sldMk cId="2879586002" sldId="290"/>
            <ac:spMk id="14" creationId="{00000000-0000-0000-0000-000000000000}"/>
          </ac:spMkLst>
        </pc:spChg>
        <pc:spChg chg="del mod topLvl">
          <ac:chgData name="Aradhya Gaonkar" userId="1d52ee6f-e529-4a61-9239-f9e43a6526a6" providerId="ADAL" clId="{58741270-7FAE-4D2F-8203-C7ADA57962AD}" dt="2024-09-30T13:31:50.222" v="335" actId="478"/>
          <ac:spMkLst>
            <pc:docMk/>
            <pc:sldMk cId="2879586002" sldId="290"/>
            <ac:spMk id="15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30T13:30:21.331" v="316" actId="478"/>
          <ac:spMkLst>
            <pc:docMk/>
            <pc:sldMk cId="2879586002" sldId="290"/>
            <ac:spMk id="16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30T13:30:22.636" v="317" actId="478"/>
          <ac:spMkLst>
            <pc:docMk/>
            <pc:sldMk cId="2879586002" sldId="290"/>
            <ac:spMk id="17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30T13:30:27.412" v="320" actId="478"/>
          <ac:spMkLst>
            <pc:docMk/>
            <pc:sldMk cId="2879586002" sldId="290"/>
            <ac:spMk id="18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30T13:30:48.134" v="324" actId="164"/>
          <ac:spMkLst>
            <pc:docMk/>
            <pc:sldMk cId="2879586002" sldId="290"/>
            <ac:spMk id="19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30T13:31:09.166" v="330" actId="1076"/>
          <ac:spMkLst>
            <pc:docMk/>
            <pc:sldMk cId="2879586002" sldId="290"/>
            <ac:spMk id="20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30T13:30:24.934" v="318" actId="478"/>
          <ac:spMkLst>
            <pc:docMk/>
            <pc:sldMk cId="2879586002" sldId="290"/>
            <ac:spMk id="21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30T13:30:26.357" v="319" actId="478"/>
          <ac:spMkLst>
            <pc:docMk/>
            <pc:sldMk cId="2879586002" sldId="290"/>
            <ac:spMk id="22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30T13:32:27.284" v="341"/>
          <ac:spMkLst>
            <pc:docMk/>
            <pc:sldMk cId="2879586002" sldId="290"/>
            <ac:spMk id="25" creationId="{F7DC059C-BBB3-CD0B-C14D-118B4F272C76}"/>
          </ac:spMkLst>
        </pc:spChg>
        <pc:spChg chg="mod">
          <ac:chgData name="Aradhya Gaonkar" userId="1d52ee6f-e529-4a61-9239-f9e43a6526a6" providerId="ADAL" clId="{58741270-7FAE-4D2F-8203-C7ADA57962AD}" dt="2024-09-30T13:32:37.124" v="349" actId="1076"/>
          <ac:spMkLst>
            <pc:docMk/>
            <pc:sldMk cId="2879586002" sldId="290"/>
            <ac:spMk id="26" creationId="{1CB42F26-A280-73DC-EECC-1DDEF7916068}"/>
          </ac:spMkLst>
        </pc:spChg>
        <pc:spChg chg="mod">
          <ac:chgData name="Aradhya Gaonkar" userId="1d52ee6f-e529-4a61-9239-f9e43a6526a6" providerId="ADAL" clId="{58741270-7FAE-4D2F-8203-C7ADA57962AD}" dt="2024-09-30T13:32:27.284" v="341"/>
          <ac:spMkLst>
            <pc:docMk/>
            <pc:sldMk cId="2879586002" sldId="290"/>
            <ac:spMk id="28" creationId="{279A700F-08CB-EBCF-F61A-316ECECE2422}"/>
          </ac:spMkLst>
        </pc:spChg>
        <pc:spChg chg="mod">
          <ac:chgData name="Aradhya Gaonkar" userId="1d52ee6f-e529-4a61-9239-f9e43a6526a6" providerId="ADAL" clId="{58741270-7FAE-4D2F-8203-C7ADA57962AD}" dt="2024-09-30T13:32:43.654" v="352" actId="1076"/>
          <ac:spMkLst>
            <pc:docMk/>
            <pc:sldMk cId="2879586002" sldId="290"/>
            <ac:spMk id="29" creationId="{E2DDC1D4-4FC1-6E4C-57AC-CFB03D10B9DD}"/>
          </ac:spMkLst>
        </pc:spChg>
        <pc:spChg chg="mod">
          <ac:chgData name="Aradhya Gaonkar" userId="1d52ee6f-e529-4a61-9239-f9e43a6526a6" providerId="ADAL" clId="{58741270-7FAE-4D2F-8203-C7ADA57962AD}" dt="2024-09-30T13:32:27.284" v="341"/>
          <ac:spMkLst>
            <pc:docMk/>
            <pc:sldMk cId="2879586002" sldId="290"/>
            <ac:spMk id="31" creationId="{AA0BC2C4-726E-5A57-BFB6-CDA297F4216C}"/>
          </ac:spMkLst>
        </pc:spChg>
        <pc:spChg chg="mod">
          <ac:chgData name="Aradhya Gaonkar" userId="1d52ee6f-e529-4a61-9239-f9e43a6526a6" providerId="ADAL" clId="{58741270-7FAE-4D2F-8203-C7ADA57962AD}" dt="2024-09-30T13:32:27.284" v="341"/>
          <ac:spMkLst>
            <pc:docMk/>
            <pc:sldMk cId="2879586002" sldId="290"/>
            <ac:spMk id="32" creationId="{02B877E1-084D-2299-DE77-7598C4F97D10}"/>
          </ac:spMkLst>
        </pc:spChg>
        <pc:spChg chg="add mod">
          <ac:chgData name="Aradhya Gaonkar" userId="1d52ee6f-e529-4a61-9239-f9e43a6526a6" providerId="ADAL" clId="{58741270-7FAE-4D2F-8203-C7ADA57962AD}" dt="2024-09-30T13:34:50.693" v="382" actId="1076"/>
          <ac:spMkLst>
            <pc:docMk/>
            <pc:sldMk cId="2879586002" sldId="290"/>
            <ac:spMk id="33" creationId="{96AA3BD5-2E32-E991-33F1-5E6275A916FD}"/>
          </ac:spMkLst>
        </pc:spChg>
        <pc:spChg chg="add mod">
          <ac:chgData name="Aradhya Gaonkar" userId="1d52ee6f-e529-4a61-9239-f9e43a6526a6" providerId="ADAL" clId="{58741270-7FAE-4D2F-8203-C7ADA57962AD}" dt="2024-09-30T13:34:58.988" v="384" actId="1076"/>
          <ac:spMkLst>
            <pc:docMk/>
            <pc:sldMk cId="2879586002" sldId="290"/>
            <ac:spMk id="34" creationId="{C30C4476-AC16-8CB9-ECE5-6E3A328E5979}"/>
          </ac:spMkLst>
        </pc:spChg>
        <pc:spChg chg="add mod">
          <ac:chgData name="Aradhya Gaonkar" userId="1d52ee6f-e529-4a61-9239-f9e43a6526a6" providerId="ADAL" clId="{58741270-7FAE-4D2F-8203-C7ADA57962AD}" dt="2024-09-30T13:34:54.690" v="383" actId="1076"/>
          <ac:spMkLst>
            <pc:docMk/>
            <pc:sldMk cId="2879586002" sldId="290"/>
            <ac:spMk id="35" creationId="{A2107B14-4D2F-A23D-95EA-38CE71856C21}"/>
          </ac:spMkLst>
        </pc:spChg>
        <pc:spChg chg="add mod">
          <ac:chgData name="Aradhya Gaonkar" userId="1d52ee6f-e529-4a61-9239-f9e43a6526a6" providerId="ADAL" clId="{58741270-7FAE-4D2F-8203-C7ADA57962AD}" dt="2024-09-30T13:35:52.486" v="388" actId="14100"/>
          <ac:spMkLst>
            <pc:docMk/>
            <pc:sldMk cId="2879586002" sldId="290"/>
            <ac:spMk id="36" creationId="{B09A7DC0-4D85-FBB6-A9D3-C7A3BFE38CFC}"/>
          </ac:spMkLst>
        </pc:spChg>
        <pc:spChg chg="add mod">
          <ac:chgData name="Aradhya Gaonkar" userId="1d52ee6f-e529-4a61-9239-f9e43a6526a6" providerId="ADAL" clId="{58741270-7FAE-4D2F-8203-C7ADA57962AD}" dt="2024-09-30T13:36:02.579" v="391" actId="14100"/>
          <ac:spMkLst>
            <pc:docMk/>
            <pc:sldMk cId="2879586002" sldId="290"/>
            <ac:spMk id="37" creationId="{7A8E9D26-D3C9-54E4-DF73-1022C307235D}"/>
          </ac:spMkLst>
        </pc:spChg>
        <pc:grpChg chg="add del mod">
          <ac:chgData name="Aradhya Gaonkar" userId="1d52ee6f-e529-4a61-9239-f9e43a6526a6" providerId="ADAL" clId="{58741270-7FAE-4D2F-8203-C7ADA57962AD}" dt="2024-09-30T13:31:44.866" v="333" actId="478"/>
          <ac:grpSpMkLst>
            <pc:docMk/>
            <pc:sldMk cId="2879586002" sldId="290"/>
            <ac:grpSpMk id="4" creationId="{F684932F-E703-B8A1-FD93-A6C48E134A4F}"/>
          </ac:grpSpMkLst>
        </pc:grpChg>
        <pc:grpChg chg="add del mod">
          <ac:chgData name="Aradhya Gaonkar" userId="1d52ee6f-e529-4a61-9239-f9e43a6526a6" providerId="ADAL" clId="{58741270-7FAE-4D2F-8203-C7ADA57962AD}" dt="2024-09-30T13:31:50.222" v="335" actId="478"/>
          <ac:grpSpMkLst>
            <pc:docMk/>
            <pc:sldMk cId="2879586002" sldId="290"/>
            <ac:grpSpMk id="5" creationId="{D2FC964D-A36C-B82A-9892-57D6D56EF829}"/>
          </ac:grpSpMkLst>
        </pc:grpChg>
        <pc:grpChg chg="add del mod">
          <ac:chgData name="Aradhya Gaonkar" userId="1d52ee6f-e529-4a61-9239-f9e43a6526a6" providerId="ADAL" clId="{58741270-7FAE-4D2F-8203-C7ADA57962AD}" dt="2024-09-30T13:31:53.561" v="337" actId="478"/>
          <ac:grpSpMkLst>
            <pc:docMk/>
            <pc:sldMk cId="2879586002" sldId="290"/>
            <ac:grpSpMk id="23" creationId="{F422EDCC-BD8B-5972-C31C-EEEA55FF3444}"/>
          </ac:grpSpMkLst>
        </pc:grpChg>
        <pc:grpChg chg="add mod">
          <ac:chgData name="Aradhya Gaonkar" userId="1d52ee6f-e529-4a61-9239-f9e43a6526a6" providerId="ADAL" clId="{58741270-7FAE-4D2F-8203-C7ADA57962AD}" dt="2024-09-30T13:34:44.335" v="379" actId="1076"/>
          <ac:grpSpMkLst>
            <pc:docMk/>
            <pc:sldMk cId="2879586002" sldId="290"/>
            <ac:grpSpMk id="24" creationId="{2F74F893-4948-307F-59A0-BE55BAA9C419}"/>
          </ac:grpSpMkLst>
        </pc:grpChg>
        <pc:grpChg chg="add mod">
          <ac:chgData name="Aradhya Gaonkar" userId="1d52ee6f-e529-4a61-9239-f9e43a6526a6" providerId="ADAL" clId="{58741270-7FAE-4D2F-8203-C7ADA57962AD}" dt="2024-09-30T13:34:31.255" v="377" actId="1076"/>
          <ac:grpSpMkLst>
            <pc:docMk/>
            <pc:sldMk cId="2879586002" sldId="290"/>
            <ac:grpSpMk id="27" creationId="{71ADCC6B-B6D0-F889-9E90-D94604EC62F9}"/>
          </ac:grpSpMkLst>
        </pc:grpChg>
        <pc:grpChg chg="add mod">
          <ac:chgData name="Aradhya Gaonkar" userId="1d52ee6f-e529-4a61-9239-f9e43a6526a6" providerId="ADAL" clId="{58741270-7FAE-4D2F-8203-C7ADA57962AD}" dt="2024-09-30T13:34:36.452" v="378" actId="1076"/>
          <ac:grpSpMkLst>
            <pc:docMk/>
            <pc:sldMk cId="2879586002" sldId="290"/>
            <ac:grpSpMk id="30" creationId="{A2E59D12-2F4B-E972-774C-8102AEBB9EB6}"/>
          </ac:grpSpMkLst>
        </pc:grpChg>
      </pc:sldChg>
      <pc:sldChg chg="addSp modSp add mod">
        <pc:chgData name="Aradhya Gaonkar" userId="1d52ee6f-e529-4a61-9239-f9e43a6526a6" providerId="ADAL" clId="{58741270-7FAE-4D2F-8203-C7ADA57962AD}" dt="2024-09-30T13:38:07.180" v="408" actId="1076"/>
        <pc:sldMkLst>
          <pc:docMk/>
          <pc:sldMk cId="3443896195" sldId="291"/>
        </pc:sldMkLst>
        <pc:spChg chg="mod">
          <ac:chgData name="Aradhya Gaonkar" userId="1d52ee6f-e529-4a61-9239-f9e43a6526a6" providerId="ADAL" clId="{58741270-7FAE-4D2F-8203-C7ADA57962AD}" dt="2024-09-30T13:37:54.111" v="406" actId="1076"/>
          <ac:spMkLst>
            <pc:docMk/>
            <pc:sldMk cId="3443896195" sldId="291"/>
            <ac:spMk id="3" creationId="{00000000-0000-0000-0000-000000000000}"/>
          </ac:spMkLst>
        </pc:spChg>
        <pc:spChg chg="add mod">
          <ac:chgData name="Aradhya Gaonkar" userId="1d52ee6f-e529-4a61-9239-f9e43a6526a6" providerId="ADAL" clId="{58741270-7FAE-4D2F-8203-C7ADA57962AD}" dt="2024-09-30T13:38:07.180" v="408" actId="1076"/>
          <ac:spMkLst>
            <pc:docMk/>
            <pc:sldMk cId="3443896195" sldId="291"/>
            <ac:spMk id="4" creationId="{373011C1-8CC8-7E06-4A13-68AB3EC3371A}"/>
          </ac:spMkLst>
        </pc:spChg>
        <pc:spChg chg="mod">
          <ac:chgData name="Aradhya Gaonkar" userId="1d52ee6f-e529-4a61-9239-f9e43a6526a6" providerId="ADAL" clId="{58741270-7FAE-4D2F-8203-C7ADA57962AD}" dt="2024-09-30T13:38:00.227" v="407" actId="1076"/>
          <ac:spMkLst>
            <pc:docMk/>
            <pc:sldMk cId="3443896195" sldId="291"/>
            <ac:spMk id="6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30T13:37:51.037" v="404" actId="1076"/>
          <ac:spMkLst>
            <pc:docMk/>
            <pc:sldMk cId="3443896195" sldId="291"/>
            <ac:spMk id="9" creationId="{019DA971-CEA2-82FA-19C4-B0CCDF07D62B}"/>
          </ac:spMkLst>
        </pc:spChg>
      </pc:sldChg>
      <pc:sldChg chg="addSp delSp modSp add mod addAnim delAnim modAnim">
        <pc:chgData name="Aradhya Gaonkar" userId="1d52ee6f-e529-4a61-9239-f9e43a6526a6" providerId="ADAL" clId="{58741270-7FAE-4D2F-8203-C7ADA57962AD}" dt="2024-09-30T13:41:51.583" v="447" actId="14100"/>
        <pc:sldMkLst>
          <pc:docMk/>
          <pc:sldMk cId="1257026299" sldId="292"/>
        </pc:sldMkLst>
        <pc:spChg chg="mod">
          <ac:chgData name="Aradhya Gaonkar" userId="1d52ee6f-e529-4a61-9239-f9e43a6526a6" providerId="ADAL" clId="{58741270-7FAE-4D2F-8203-C7ADA57962AD}" dt="2024-09-30T13:40:05.048" v="428" actId="1076"/>
          <ac:spMkLst>
            <pc:docMk/>
            <pc:sldMk cId="1257026299" sldId="292"/>
            <ac:spMk id="2" creationId="{00000000-0000-0000-0000-000000000000}"/>
          </ac:spMkLst>
        </pc:spChg>
        <pc:spChg chg="add mod">
          <ac:chgData name="Aradhya Gaonkar" userId="1d52ee6f-e529-4a61-9239-f9e43a6526a6" providerId="ADAL" clId="{58741270-7FAE-4D2F-8203-C7ADA57962AD}" dt="2024-09-30T13:40:59.057" v="438" actId="1076"/>
          <ac:spMkLst>
            <pc:docMk/>
            <pc:sldMk cId="1257026299" sldId="292"/>
            <ac:spMk id="3" creationId="{830DF863-4763-F8C2-2CE2-0EA1D744176A}"/>
          </ac:spMkLst>
        </pc:spChg>
        <pc:spChg chg="add mod">
          <ac:chgData name="Aradhya Gaonkar" userId="1d52ee6f-e529-4a61-9239-f9e43a6526a6" providerId="ADAL" clId="{58741270-7FAE-4D2F-8203-C7ADA57962AD}" dt="2024-09-30T13:40:59.057" v="438" actId="1076"/>
          <ac:spMkLst>
            <pc:docMk/>
            <pc:sldMk cId="1257026299" sldId="292"/>
            <ac:spMk id="4" creationId="{9A0CD926-4062-FD12-44AC-F029CF315285}"/>
          </ac:spMkLst>
        </pc:spChg>
        <pc:spChg chg="add mod">
          <ac:chgData name="Aradhya Gaonkar" userId="1d52ee6f-e529-4a61-9239-f9e43a6526a6" providerId="ADAL" clId="{58741270-7FAE-4D2F-8203-C7ADA57962AD}" dt="2024-09-30T13:41:19.749" v="440" actId="14100"/>
          <ac:spMkLst>
            <pc:docMk/>
            <pc:sldMk cId="1257026299" sldId="292"/>
            <ac:spMk id="5" creationId="{372940A1-6855-62C5-2A74-AB4FCD3CF73A}"/>
          </ac:spMkLst>
        </pc:spChg>
        <pc:spChg chg="add mod">
          <ac:chgData name="Aradhya Gaonkar" userId="1d52ee6f-e529-4a61-9239-f9e43a6526a6" providerId="ADAL" clId="{58741270-7FAE-4D2F-8203-C7ADA57962AD}" dt="2024-09-30T13:41:28.884" v="442" actId="1076"/>
          <ac:spMkLst>
            <pc:docMk/>
            <pc:sldMk cId="1257026299" sldId="292"/>
            <ac:spMk id="6" creationId="{EDBC94CF-6912-6777-5077-71E316233C7F}"/>
          </ac:spMkLst>
        </pc:spChg>
        <pc:spChg chg="add mod">
          <ac:chgData name="Aradhya Gaonkar" userId="1d52ee6f-e529-4a61-9239-f9e43a6526a6" providerId="ADAL" clId="{58741270-7FAE-4D2F-8203-C7ADA57962AD}" dt="2024-09-30T13:41:40.291" v="445" actId="14100"/>
          <ac:spMkLst>
            <pc:docMk/>
            <pc:sldMk cId="1257026299" sldId="292"/>
            <ac:spMk id="7" creationId="{AA8B402E-F7B2-B57C-C693-929F5B40ED09}"/>
          </ac:spMkLst>
        </pc:spChg>
        <pc:spChg chg="add mod">
          <ac:chgData name="Aradhya Gaonkar" userId="1d52ee6f-e529-4a61-9239-f9e43a6526a6" providerId="ADAL" clId="{58741270-7FAE-4D2F-8203-C7ADA57962AD}" dt="2024-09-30T13:41:51.583" v="447" actId="14100"/>
          <ac:spMkLst>
            <pc:docMk/>
            <pc:sldMk cId="1257026299" sldId="292"/>
            <ac:spMk id="8" creationId="{D7104903-B9EA-9AF1-BE76-8E047D69FA57}"/>
          </ac:spMkLst>
        </pc:spChg>
        <pc:spChg chg="add del">
          <ac:chgData name="Aradhya Gaonkar" userId="1d52ee6f-e529-4a61-9239-f9e43a6526a6" providerId="ADAL" clId="{58741270-7FAE-4D2F-8203-C7ADA57962AD}" dt="2024-09-30T13:40:45.689" v="436" actId="478"/>
          <ac:spMkLst>
            <pc:docMk/>
            <pc:sldMk cId="1257026299" sldId="292"/>
            <ac:spMk id="36" creationId="{B09A7DC0-4D85-FBB6-A9D3-C7A3BFE38CFC}"/>
          </ac:spMkLst>
        </pc:spChg>
        <pc:spChg chg="add del">
          <ac:chgData name="Aradhya Gaonkar" userId="1d52ee6f-e529-4a61-9239-f9e43a6526a6" providerId="ADAL" clId="{58741270-7FAE-4D2F-8203-C7ADA57962AD}" dt="2024-09-30T13:40:47.920" v="437" actId="478"/>
          <ac:spMkLst>
            <pc:docMk/>
            <pc:sldMk cId="1257026299" sldId="292"/>
            <ac:spMk id="37" creationId="{7A8E9D26-D3C9-54E4-DF73-1022C307235D}"/>
          </ac:spMkLst>
        </pc:spChg>
      </pc:sldChg>
      <pc:sldChg chg="add ord modAnim">
        <pc:chgData name="Aradhya Gaonkar" userId="1d52ee6f-e529-4a61-9239-f9e43a6526a6" providerId="ADAL" clId="{58741270-7FAE-4D2F-8203-C7ADA57962AD}" dt="2024-09-30T13:40:33.603" v="435"/>
        <pc:sldMkLst>
          <pc:docMk/>
          <pc:sldMk cId="1924780724" sldId="293"/>
        </pc:sldMkLst>
      </pc:sldChg>
      <pc:sldChg chg="addSp delSp modSp add mod modAnim">
        <pc:chgData name="Aradhya Gaonkar" userId="1d52ee6f-e529-4a61-9239-f9e43a6526a6" providerId="ADAL" clId="{58741270-7FAE-4D2F-8203-C7ADA57962AD}" dt="2024-09-30T16:32:11.401" v="606"/>
        <pc:sldMkLst>
          <pc:docMk/>
          <pc:sldMk cId="1107193527" sldId="294"/>
        </pc:sldMkLst>
        <pc:spChg chg="mod">
          <ac:chgData name="Aradhya Gaonkar" userId="1d52ee6f-e529-4a61-9239-f9e43a6526a6" providerId="ADAL" clId="{58741270-7FAE-4D2F-8203-C7ADA57962AD}" dt="2024-09-30T16:29:24.159" v="570" actId="1076"/>
          <ac:spMkLst>
            <pc:docMk/>
            <pc:sldMk cId="1107193527" sldId="294"/>
            <ac:spMk id="2" creationId="{00000000-0000-0000-0000-000000000000}"/>
          </ac:spMkLst>
        </pc:spChg>
        <pc:spChg chg="mod">
          <ac:chgData name="Aradhya Gaonkar" userId="1d52ee6f-e529-4a61-9239-f9e43a6526a6" providerId="ADAL" clId="{58741270-7FAE-4D2F-8203-C7ADA57962AD}" dt="2024-09-30T13:43:08.247" v="452" actId="1076"/>
          <ac:spMkLst>
            <pc:docMk/>
            <pc:sldMk cId="1107193527" sldId="294"/>
            <ac:spMk id="3" creationId="{830DF863-4763-F8C2-2CE2-0EA1D744176A}"/>
          </ac:spMkLst>
        </pc:spChg>
        <pc:spChg chg="del">
          <ac:chgData name="Aradhya Gaonkar" userId="1d52ee6f-e529-4a61-9239-f9e43a6526a6" providerId="ADAL" clId="{58741270-7FAE-4D2F-8203-C7ADA57962AD}" dt="2024-09-30T13:42:59.472" v="450" actId="478"/>
          <ac:spMkLst>
            <pc:docMk/>
            <pc:sldMk cId="1107193527" sldId="294"/>
            <ac:spMk id="4" creationId="{9A0CD926-4062-FD12-44AC-F029CF315285}"/>
          </ac:spMkLst>
        </pc:spChg>
        <pc:spChg chg="del">
          <ac:chgData name="Aradhya Gaonkar" userId="1d52ee6f-e529-4a61-9239-f9e43a6526a6" providerId="ADAL" clId="{58741270-7FAE-4D2F-8203-C7ADA57962AD}" dt="2024-09-30T13:42:59.472" v="450" actId="478"/>
          <ac:spMkLst>
            <pc:docMk/>
            <pc:sldMk cId="1107193527" sldId="294"/>
            <ac:spMk id="5" creationId="{372940A1-6855-62C5-2A74-AB4FCD3CF73A}"/>
          </ac:spMkLst>
        </pc:spChg>
        <pc:spChg chg="del">
          <ac:chgData name="Aradhya Gaonkar" userId="1d52ee6f-e529-4a61-9239-f9e43a6526a6" providerId="ADAL" clId="{58741270-7FAE-4D2F-8203-C7ADA57962AD}" dt="2024-09-30T13:42:59.472" v="450" actId="478"/>
          <ac:spMkLst>
            <pc:docMk/>
            <pc:sldMk cId="1107193527" sldId="294"/>
            <ac:spMk id="6" creationId="{EDBC94CF-6912-6777-5077-71E316233C7F}"/>
          </ac:spMkLst>
        </pc:spChg>
        <pc:spChg chg="del">
          <ac:chgData name="Aradhya Gaonkar" userId="1d52ee6f-e529-4a61-9239-f9e43a6526a6" providerId="ADAL" clId="{58741270-7FAE-4D2F-8203-C7ADA57962AD}" dt="2024-09-30T13:42:59.472" v="450" actId="478"/>
          <ac:spMkLst>
            <pc:docMk/>
            <pc:sldMk cId="1107193527" sldId="294"/>
            <ac:spMk id="7" creationId="{AA8B402E-F7B2-B57C-C693-929F5B40ED09}"/>
          </ac:spMkLst>
        </pc:spChg>
        <pc:spChg chg="del">
          <ac:chgData name="Aradhya Gaonkar" userId="1d52ee6f-e529-4a61-9239-f9e43a6526a6" providerId="ADAL" clId="{58741270-7FAE-4D2F-8203-C7ADA57962AD}" dt="2024-09-30T13:42:59.472" v="450" actId="478"/>
          <ac:spMkLst>
            <pc:docMk/>
            <pc:sldMk cId="1107193527" sldId="294"/>
            <ac:spMk id="8" creationId="{D7104903-B9EA-9AF1-BE76-8E047D69FA57}"/>
          </ac:spMkLst>
        </pc:spChg>
        <pc:spChg chg="add mod">
          <ac:chgData name="Aradhya Gaonkar" userId="1d52ee6f-e529-4a61-9239-f9e43a6526a6" providerId="ADAL" clId="{58741270-7FAE-4D2F-8203-C7ADA57962AD}" dt="2024-09-30T16:30:23.128" v="578" actId="14100"/>
          <ac:spMkLst>
            <pc:docMk/>
            <pc:sldMk cId="1107193527" sldId="294"/>
            <ac:spMk id="9" creationId="{645A38E7-2E18-0921-B1D6-B7EF1D69C334}"/>
          </ac:spMkLst>
        </pc:spChg>
        <pc:spChg chg="add mod">
          <ac:chgData name="Aradhya Gaonkar" userId="1d52ee6f-e529-4a61-9239-f9e43a6526a6" providerId="ADAL" clId="{58741270-7FAE-4D2F-8203-C7ADA57962AD}" dt="2024-09-30T13:44:20.649" v="461"/>
          <ac:spMkLst>
            <pc:docMk/>
            <pc:sldMk cId="1107193527" sldId="294"/>
            <ac:spMk id="10" creationId="{B46A22AE-8B78-7C97-D44A-F4A8C1C847BF}"/>
          </ac:spMkLst>
        </pc:spChg>
        <pc:spChg chg="add mod">
          <ac:chgData name="Aradhya Gaonkar" userId="1d52ee6f-e529-4a61-9239-f9e43a6526a6" providerId="ADAL" clId="{58741270-7FAE-4D2F-8203-C7ADA57962AD}" dt="2024-09-30T16:29:30.324" v="571" actId="1076"/>
          <ac:spMkLst>
            <pc:docMk/>
            <pc:sldMk cId="1107193527" sldId="294"/>
            <ac:spMk id="11" creationId="{84F341E1-7287-97C6-8571-BF8385CD41C4}"/>
          </ac:spMkLst>
        </pc:spChg>
        <pc:spChg chg="add mod">
          <ac:chgData name="Aradhya Gaonkar" userId="1d52ee6f-e529-4a61-9239-f9e43a6526a6" providerId="ADAL" clId="{58741270-7FAE-4D2F-8203-C7ADA57962AD}" dt="2024-09-30T16:31:49.637" v="602" actId="14100"/>
          <ac:spMkLst>
            <pc:docMk/>
            <pc:sldMk cId="1107193527" sldId="294"/>
            <ac:spMk id="12" creationId="{21CD8011-632F-A46D-556E-327CC108E687}"/>
          </ac:spMkLst>
        </pc:spChg>
        <pc:spChg chg="del">
          <ac:chgData name="Aradhya Gaonkar" userId="1d52ee6f-e529-4a61-9239-f9e43a6526a6" providerId="ADAL" clId="{58741270-7FAE-4D2F-8203-C7ADA57962AD}" dt="2024-09-30T13:43:02.139" v="451" actId="478"/>
          <ac:spMkLst>
            <pc:docMk/>
            <pc:sldMk cId="1107193527" sldId="294"/>
            <ac:spMk id="33" creationId="{96AA3BD5-2E32-E991-33F1-5E6275A916FD}"/>
          </ac:spMkLst>
        </pc:spChg>
        <pc:spChg chg="del">
          <ac:chgData name="Aradhya Gaonkar" userId="1d52ee6f-e529-4a61-9239-f9e43a6526a6" providerId="ADAL" clId="{58741270-7FAE-4D2F-8203-C7ADA57962AD}" dt="2024-09-30T13:42:59.472" v="450" actId="478"/>
          <ac:spMkLst>
            <pc:docMk/>
            <pc:sldMk cId="1107193527" sldId="294"/>
            <ac:spMk id="34" creationId="{C30C4476-AC16-8CB9-ECE5-6E3A328E5979}"/>
          </ac:spMkLst>
        </pc:spChg>
        <pc:spChg chg="del">
          <ac:chgData name="Aradhya Gaonkar" userId="1d52ee6f-e529-4a61-9239-f9e43a6526a6" providerId="ADAL" clId="{58741270-7FAE-4D2F-8203-C7ADA57962AD}" dt="2024-09-30T13:42:59.472" v="450" actId="478"/>
          <ac:spMkLst>
            <pc:docMk/>
            <pc:sldMk cId="1107193527" sldId="294"/>
            <ac:spMk id="35" creationId="{A2107B14-4D2F-A23D-95EA-38CE71856C21}"/>
          </ac:spMkLst>
        </pc:spChg>
        <pc:grpChg chg="del">
          <ac:chgData name="Aradhya Gaonkar" userId="1d52ee6f-e529-4a61-9239-f9e43a6526a6" providerId="ADAL" clId="{58741270-7FAE-4D2F-8203-C7ADA57962AD}" dt="2024-09-30T13:42:59.472" v="450" actId="478"/>
          <ac:grpSpMkLst>
            <pc:docMk/>
            <pc:sldMk cId="1107193527" sldId="294"/>
            <ac:grpSpMk id="24" creationId="{2F74F893-4948-307F-59A0-BE55BAA9C419}"/>
          </ac:grpSpMkLst>
        </pc:grpChg>
        <pc:grpChg chg="del">
          <ac:chgData name="Aradhya Gaonkar" userId="1d52ee6f-e529-4a61-9239-f9e43a6526a6" providerId="ADAL" clId="{58741270-7FAE-4D2F-8203-C7ADA57962AD}" dt="2024-09-30T13:42:59.472" v="450" actId="478"/>
          <ac:grpSpMkLst>
            <pc:docMk/>
            <pc:sldMk cId="1107193527" sldId="294"/>
            <ac:grpSpMk id="27" creationId="{71ADCC6B-B6D0-F889-9E90-D94604EC62F9}"/>
          </ac:grpSpMkLst>
        </pc:grpChg>
        <pc:grpChg chg="del">
          <ac:chgData name="Aradhya Gaonkar" userId="1d52ee6f-e529-4a61-9239-f9e43a6526a6" providerId="ADAL" clId="{58741270-7FAE-4D2F-8203-C7ADA57962AD}" dt="2024-09-30T13:42:59.472" v="450" actId="478"/>
          <ac:grpSpMkLst>
            <pc:docMk/>
            <pc:sldMk cId="1107193527" sldId="294"/>
            <ac:grpSpMk id="30" creationId="{A2E59D12-2F4B-E972-774C-8102AEBB9EB6}"/>
          </ac:grpSpMkLst>
        </pc:grpChg>
      </pc:sldChg>
      <pc:sldChg chg="modSp add mod ord">
        <pc:chgData name="Aradhya Gaonkar" userId="1d52ee6f-e529-4a61-9239-f9e43a6526a6" providerId="ADAL" clId="{58741270-7FAE-4D2F-8203-C7ADA57962AD}" dt="2024-09-30T16:31:09.766" v="599" actId="14100"/>
        <pc:sldMkLst>
          <pc:docMk/>
          <pc:sldMk cId="4004504321" sldId="295"/>
        </pc:sldMkLst>
        <pc:spChg chg="mod">
          <ac:chgData name="Aradhya Gaonkar" userId="1d52ee6f-e529-4a61-9239-f9e43a6526a6" providerId="ADAL" clId="{58741270-7FAE-4D2F-8203-C7ADA57962AD}" dt="2024-09-30T16:31:09.766" v="599" actId="14100"/>
          <ac:spMkLst>
            <pc:docMk/>
            <pc:sldMk cId="4004504321" sldId="295"/>
            <ac:spMk id="5" creationId="{67D1D596-E3BE-BD34-4D1E-390C9F864D2E}"/>
          </ac:spMkLst>
        </pc:spChg>
      </pc:sldChg>
      <pc:sldChg chg="addSp delSp modSp add mod">
        <pc:chgData name="Aradhya Gaonkar" userId="1d52ee6f-e529-4a61-9239-f9e43a6526a6" providerId="ADAL" clId="{58741270-7FAE-4D2F-8203-C7ADA57962AD}" dt="2024-09-30T16:36:18.222" v="618" actId="1076"/>
        <pc:sldMkLst>
          <pc:docMk/>
          <pc:sldMk cId="570402182" sldId="296"/>
        </pc:sldMkLst>
        <pc:spChg chg="del">
          <ac:chgData name="Aradhya Gaonkar" userId="1d52ee6f-e529-4a61-9239-f9e43a6526a6" providerId="ADAL" clId="{58741270-7FAE-4D2F-8203-C7ADA57962AD}" dt="2024-09-30T16:35:39.389" v="608" actId="478"/>
          <ac:spMkLst>
            <pc:docMk/>
            <pc:sldMk cId="570402182" sldId="296"/>
            <ac:spMk id="4" creationId="{CBF11AEB-38CC-C5B0-1477-B0F3AEA8DC8E}"/>
          </ac:spMkLst>
        </pc:spChg>
        <pc:spChg chg="del">
          <ac:chgData name="Aradhya Gaonkar" userId="1d52ee6f-e529-4a61-9239-f9e43a6526a6" providerId="ADAL" clId="{58741270-7FAE-4D2F-8203-C7ADA57962AD}" dt="2024-09-30T16:35:45.967" v="610" actId="478"/>
          <ac:spMkLst>
            <pc:docMk/>
            <pc:sldMk cId="570402182" sldId="296"/>
            <ac:spMk id="5" creationId="{6167DDF4-E5AA-DB4B-79F0-76A2C70F3FCA}"/>
          </ac:spMkLst>
        </pc:spChg>
        <pc:spChg chg="del">
          <ac:chgData name="Aradhya Gaonkar" userId="1d52ee6f-e529-4a61-9239-f9e43a6526a6" providerId="ADAL" clId="{58741270-7FAE-4D2F-8203-C7ADA57962AD}" dt="2024-09-30T16:35:42.021" v="609" actId="478"/>
          <ac:spMkLst>
            <pc:docMk/>
            <pc:sldMk cId="570402182" sldId="296"/>
            <ac:spMk id="6" creationId="{00000000-0000-0000-0000-000000000000}"/>
          </ac:spMkLst>
        </pc:spChg>
        <pc:spChg chg="del">
          <ac:chgData name="Aradhya Gaonkar" userId="1d52ee6f-e529-4a61-9239-f9e43a6526a6" providerId="ADAL" clId="{58741270-7FAE-4D2F-8203-C7ADA57962AD}" dt="2024-09-30T16:35:48.361" v="611" actId="478"/>
          <ac:spMkLst>
            <pc:docMk/>
            <pc:sldMk cId="570402182" sldId="296"/>
            <ac:spMk id="7" creationId="{A24A4F41-EC4B-315C-D162-A924491670D6}"/>
          </ac:spMkLst>
        </pc:spChg>
        <pc:spChg chg="del">
          <ac:chgData name="Aradhya Gaonkar" userId="1d52ee6f-e529-4a61-9239-f9e43a6526a6" providerId="ADAL" clId="{58741270-7FAE-4D2F-8203-C7ADA57962AD}" dt="2024-09-30T16:35:50.491" v="612" actId="478"/>
          <ac:spMkLst>
            <pc:docMk/>
            <pc:sldMk cId="570402182" sldId="296"/>
            <ac:spMk id="8" creationId="{0A7736E7-81FD-EE30-2342-4B6E9A91E2EB}"/>
          </ac:spMkLst>
        </pc:spChg>
        <pc:picChg chg="add mod">
          <ac:chgData name="Aradhya Gaonkar" userId="1d52ee6f-e529-4a61-9239-f9e43a6526a6" providerId="ADAL" clId="{58741270-7FAE-4D2F-8203-C7ADA57962AD}" dt="2024-09-30T16:36:18.222" v="618" actId="1076"/>
          <ac:picMkLst>
            <pc:docMk/>
            <pc:sldMk cId="570402182" sldId="296"/>
            <ac:picMk id="9" creationId="{73B7308C-9D12-ABA0-5AF5-B24D21DE54D6}"/>
          </ac:picMkLst>
        </pc:picChg>
      </pc:sldChg>
      <pc:sldChg chg="add del">
        <pc:chgData name="Aradhya Gaonkar" userId="1d52ee6f-e529-4a61-9239-f9e43a6526a6" providerId="ADAL" clId="{58741270-7FAE-4D2F-8203-C7ADA57962AD}" dt="2024-09-30T16:35:57.926" v="614" actId="47"/>
        <pc:sldMkLst>
          <pc:docMk/>
          <pc:sldMk cId="1607132357" sldId="297"/>
        </pc:sldMkLst>
      </pc:sldChg>
      <pc:sldMasterChg chg="modTransition modSldLayout">
        <pc:chgData name="Aradhya Gaonkar" userId="1d52ee6f-e529-4a61-9239-f9e43a6526a6" providerId="ADAL" clId="{58741270-7FAE-4D2F-8203-C7ADA57962AD}" dt="2024-09-30T13:31:31.829" v="332"/>
        <pc:sldMasterMkLst>
          <pc:docMk/>
          <pc:sldMasterMk cId="0" sldId="2147483648"/>
        </pc:sldMasterMkLst>
        <pc:sldLayoutChg chg="modTransition">
          <pc:chgData name="Aradhya Gaonkar" userId="1d52ee6f-e529-4a61-9239-f9e43a6526a6" providerId="ADAL" clId="{58741270-7FAE-4D2F-8203-C7ADA57962AD}" dt="2024-09-30T13:31:31.829" v="332"/>
          <pc:sldLayoutMkLst>
            <pc:docMk/>
            <pc:sldMasterMk cId="0" sldId="2147483648"/>
            <pc:sldLayoutMk cId="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81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94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64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25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84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95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19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56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5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85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32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85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64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29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66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32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04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35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6" name="Text 2"/>
          <p:cNvSpPr/>
          <p:nvPr/>
        </p:nvSpPr>
        <p:spPr>
          <a:xfrm>
            <a:off x="3637241" y="3498430"/>
            <a:ext cx="7351189" cy="12249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7200" b="1" err="1">
                <a:solidFill>
                  <a:srgbClr val="A04CE0"/>
                </a:solidFill>
                <a:latin typeface="Fira Mono"/>
                <a:ea typeface="Fira Mono"/>
                <a:cs typeface="Fira Mono" pitchFamily="34" charset="-120"/>
              </a:rPr>
              <a:t>Pollux</a:t>
            </a:r>
            <a:r>
              <a:rPr lang="en-US" sz="7200" b="1" err="1">
                <a:solidFill>
                  <a:schemeClr val="tx1">
                    <a:lumMod val="49000"/>
                    <a:lumOff val="51000"/>
                  </a:schemeClr>
                </a:solidFill>
                <a:latin typeface="Fira Mono"/>
                <a:ea typeface="Fira Mono"/>
                <a:cs typeface="Fira Mono" pitchFamily="34" charset="-120"/>
              </a:rPr>
              <a:t>P</a:t>
            </a:r>
            <a:r>
              <a:rPr lang="en-US" sz="7200" b="1" err="1">
                <a:solidFill>
                  <a:srgbClr val="FFC000"/>
                </a:solidFill>
                <a:latin typeface="Fira Mono"/>
                <a:ea typeface="Fira Mono"/>
                <a:cs typeface="Fira Mono" pitchFamily="34" charset="-120"/>
              </a:rPr>
              <a:t>e</a:t>
            </a:r>
            <a:r>
              <a:rPr lang="en-US" sz="7200" b="1" err="1">
                <a:solidFill>
                  <a:schemeClr val="bg1"/>
                </a:solidFill>
                <a:latin typeface="Fira Mono"/>
                <a:ea typeface="Fira Mono"/>
                <a:cs typeface="Fira Mono" pitchFamily="34" charset="-120"/>
              </a:rPr>
              <a:t>ngu</a:t>
            </a:r>
            <a:r>
              <a:rPr lang="en-US" sz="7200" b="1" err="1">
                <a:solidFill>
                  <a:schemeClr val="tx1">
                    <a:lumMod val="65000"/>
                    <a:lumOff val="35000"/>
                  </a:schemeClr>
                </a:solidFill>
                <a:latin typeface="Fira Mono"/>
                <a:ea typeface="Fira Mono"/>
                <a:cs typeface="Fira Mono" pitchFamily="34" charset="-120"/>
              </a:rPr>
              <a:t>in</a:t>
            </a:r>
            <a:endParaRPr lang="en-US" sz="7200" b="1">
              <a:solidFill>
                <a:schemeClr val="tx1">
                  <a:lumMod val="65000"/>
                  <a:lumOff val="35000"/>
                </a:schemeClr>
              </a:solidFill>
              <a:latin typeface="Fira Mono"/>
              <a:ea typeface="Fira Mon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A3828E-713B-1277-1743-4CE5349598E2}"/>
              </a:ext>
            </a:extLst>
          </p:cNvPr>
          <p:cNvSpPr/>
          <p:nvPr/>
        </p:nvSpPr>
        <p:spPr>
          <a:xfrm>
            <a:off x="-601771" y="3165231"/>
            <a:ext cx="4291924" cy="15484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cs typeface="Calibri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8AB935E6-2EDF-B481-D17E-ED1564C99A0C}"/>
              </a:ext>
            </a:extLst>
          </p:cNvPr>
          <p:cNvSpPr/>
          <p:nvPr/>
        </p:nvSpPr>
        <p:spPr>
          <a:xfrm>
            <a:off x="14632968" y="3488989"/>
            <a:ext cx="7351189" cy="12249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7200" b="1" dirty="0" err="1">
                <a:solidFill>
                  <a:schemeClr val="bg1"/>
                </a:solidFill>
                <a:latin typeface="Fira Mono"/>
                <a:ea typeface="Fira Mono"/>
              </a:rPr>
              <a:t>emini</a:t>
            </a:r>
            <a:endParaRPr lang="en-US" sz="7200" b="1" dirty="0" err="1">
              <a:solidFill>
                <a:schemeClr val="tx1">
                  <a:lumMod val="65000"/>
                  <a:lumOff val="35000"/>
                </a:schemeClr>
              </a:solidFill>
              <a:latin typeface="Fira Mono"/>
              <a:ea typeface="Fira Mono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DA971-CEA2-82FA-19C4-B0CCDF07D62B}"/>
              </a:ext>
            </a:extLst>
          </p:cNvPr>
          <p:cNvSpPr/>
          <p:nvPr/>
        </p:nvSpPr>
        <p:spPr>
          <a:xfrm>
            <a:off x="4389915" y="4457114"/>
            <a:ext cx="1801943" cy="15484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0236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8AB935E6-2EDF-B481-D17E-ED1564C99A0C}"/>
              </a:ext>
            </a:extLst>
          </p:cNvPr>
          <p:cNvSpPr/>
          <p:nvPr/>
        </p:nvSpPr>
        <p:spPr>
          <a:xfrm>
            <a:off x="14632968" y="3488989"/>
            <a:ext cx="7351189" cy="12249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7200" b="1" dirty="0" err="1">
                <a:solidFill>
                  <a:schemeClr val="bg1"/>
                </a:solidFill>
                <a:latin typeface="Fira Mono"/>
                <a:ea typeface="Fira Mono"/>
              </a:rPr>
              <a:t>emini</a:t>
            </a:r>
            <a:endParaRPr lang="en-US" sz="7200" b="1" dirty="0" err="1">
              <a:solidFill>
                <a:schemeClr val="tx1">
                  <a:lumMod val="65000"/>
                  <a:lumOff val="35000"/>
                </a:schemeClr>
              </a:solidFill>
              <a:latin typeface="Fira Mono"/>
              <a:ea typeface="Fira Mon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1D596-E3BE-BD34-4D1E-390C9F864D2E}"/>
              </a:ext>
            </a:extLst>
          </p:cNvPr>
          <p:cNvSpPr txBox="1"/>
          <p:nvPr/>
        </p:nvSpPr>
        <p:spPr>
          <a:xfrm>
            <a:off x="1536983" y="3415288"/>
            <a:ext cx="115564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A REVOLUTION IN AERIAL EMERGENCY SERVICES</a:t>
            </a:r>
          </a:p>
        </p:txBody>
      </p:sp>
    </p:spTree>
    <p:extLst>
      <p:ext uri="{BB962C8B-B14F-4D97-AF65-F5344CB8AC3E}">
        <p14:creationId xmlns:p14="http://schemas.microsoft.com/office/powerpoint/2010/main" val="2744174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6" name="Text 2"/>
          <p:cNvSpPr/>
          <p:nvPr/>
        </p:nvSpPr>
        <p:spPr>
          <a:xfrm>
            <a:off x="2312330" y="1263372"/>
            <a:ext cx="7098387" cy="5879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30"/>
              </a:lnSpc>
              <a:buNone/>
            </a:pPr>
            <a:r>
              <a:rPr lang="en-US" sz="3704" b="1" kern="0" spc="-11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Revolutionizing Rescue Missions</a:t>
            </a:r>
            <a:endParaRPr lang="en-US" sz="3704" dirty="0"/>
          </a:p>
        </p:txBody>
      </p:sp>
      <p:sp>
        <p:nvSpPr>
          <p:cNvPr id="7" name="Shape 3"/>
          <p:cNvSpPr/>
          <p:nvPr/>
        </p:nvSpPr>
        <p:spPr>
          <a:xfrm>
            <a:off x="2583078" y="2133481"/>
            <a:ext cx="22860" cy="4832747"/>
          </a:xfrm>
          <a:prstGeom prst="roundRect">
            <a:avLst>
              <a:gd name="adj" fmla="val 345722"/>
            </a:avLst>
          </a:prstGeom>
          <a:solidFill>
            <a:srgbClr val="2A1999"/>
          </a:solidFill>
          <a:ln/>
        </p:spPr>
      </p:sp>
      <p:sp>
        <p:nvSpPr>
          <p:cNvPr id="8" name="Shape 4"/>
          <p:cNvSpPr/>
          <p:nvPr/>
        </p:nvSpPr>
        <p:spPr>
          <a:xfrm>
            <a:off x="2783281" y="2545199"/>
            <a:ext cx="658535" cy="22860"/>
          </a:xfrm>
          <a:prstGeom prst="roundRect">
            <a:avLst>
              <a:gd name="adj" fmla="val 345722"/>
            </a:avLst>
          </a:prstGeom>
          <a:solidFill>
            <a:srgbClr val="2A1999"/>
          </a:solidFill>
          <a:ln/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500CFCF-B11B-C0B6-ED71-5D9D29481587}"/>
              </a:ext>
            </a:extLst>
          </p:cNvPr>
          <p:cNvGrpSpPr/>
          <p:nvPr/>
        </p:nvGrpSpPr>
        <p:grpSpPr>
          <a:xfrm>
            <a:off x="2382874" y="2345055"/>
            <a:ext cx="423267" cy="423267"/>
            <a:chOff x="2382874" y="2345055"/>
            <a:chExt cx="423267" cy="423267"/>
          </a:xfrm>
        </p:grpSpPr>
        <p:sp>
          <p:nvSpPr>
            <p:cNvPr id="9" name="Shape 5"/>
            <p:cNvSpPr/>
            <p:nvPr/>
          </p:nvSpPr>
          <p:spPr>
            <a:xfrm>
              <a:off x="2382874" y="2345055"/>
              <a:ext cx="423267" cy="423267"/>
            </a:xfrm>
            <a:prstGeom prst="roundRect">
              <a:avLst>
                <a:gd name="adj" fmla="val 18672"/>
              </a:avLst>
            </a:prstGeom>
            <a:solidFill>
              <a:srgbClr val="110080"/>
            </a:solidFill>
            <a:ln w="7620">
              <a:solidFill>
                <a:srgbClr val="2A1999"/>
              </a:solidFill>
              <a:prstDash val="solid"/>
            </a:ln>
          </p:spPr>
        </p:sp>
        <p:sp>
          <p:nvSpPr>
            <p:cNvPr id="10" name="Text 6"/>
            <p:cNvSpPr/>
            <p:nvPr/>
          </p:nvSpPr>
          <p:spPr>
            <a:xfrm>
              <a:off x="2537894" y="2415540"/>
              <a:ext cx="113228" cy="28229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222"/>
                </a:lnSpc>
                <a:buNone/>
              </a:pPr>
              <a:r>
                <a:rPr lang="en-US" sz="2222" b="1" kern="0" spc="-67" dirty="0">
                  <a:solidFill>
                    <a:srgbClr val="E5E0D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1</a:t>
              </a:r>
              <a:endParaRPr lang="en-US" sz="2222" dirty="0"/>
            </a:p>
          </p:txBody>
        </p:sp>
      </p:grpSp>
      <p:sp>
        <p:nvSpPr>
          <p:cNvPr id="11" name="Text 7"/>
          <p:cNvSpPr/>
          <p:nvPr/>
        </p:nvSpPr>
        <p:spPr>
          <a:xfrm>
            <a:off x="3629399" y="2321600"/>
            <a:ext cx="2352080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852" b="1" kern="0" spc="-5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Rapid Response</a:t>
            </a:r>
            <a:endParaRPr lang="en-US" sz="1852" dirty="0"/>
          </a:p>
        </p:txBody>
      </p:sp>
      <p:sp>
        <p:nvSpPr>
          <p:cNvPr id="12" name="Text 8"/>
          <p:cNvSpPr/>
          <p:nvPr/>
        </p:nvSpPr>
        <p:spPr>
          <a:xfrm>
            <a:off x="3629399" y="2728555"/>
            <a:ext cx="6509861" cy="601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1"/>
              </a:lnSpc>
              <a:buNone/>
            </a:pPr>
            <a:r>
              <a:rPr lang="en-US" sz="1482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Drones can be deployed quickly to reach remote or inaccessible areas, providing vital aid and support during emergency situations.</a:t>
            </a:r>
            <a:endParaRPr lang="en-US" sz="1482" dirty="0"/>
          </a:p>
        </p:txBody>
      </p:sp>
      <p:sp>
        <p:nvSpPr>
          <p:cNvPr id="13" name="Shape 9"/>
          <p:cNvSpPr/>
          <p:nvPr/>
        </p:nvSpPr>
        <p:spPr>
          <a:xfrm>
            <a:off x="2783281" y="4118491"/>
            <a:ext cx="658535" cy="22860"/>
          </a:xfrm>
          <a:prstGeom prst="roundRect">
            <a:avLst>
              <a:gd name="adj" fmla="val 345722"/>
            </a:avLst>
          </a:prstGeom>
          <a:solidFill>
            <a:srgbClr val="2A1999"/>
          </a:solidFill>
          <a:ln/>
        </p:spPr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1ECE7A-7E63-4FA1-BE79-190DCFF54DB7}"/>
              </a:ext>
            </a:extLst>
          </p:cNvPr>
          <p:cNvGrpSpPr/>
          <p:nvPr/>
        </p:nvGrpSpPr>
        <p:grpSpPr>
          <a:xfrm>
            <a:off x="2382874" y="3918347"/>
            <a:ext cx="423267" cy="423267"/>
            <a:chOff x="2382874" y="3918347"/>
            <a:chExt cx="423267" cy="423267"/>
          </a:xfrm>
        </p:grpSpPr>
        <p:sp>
          <p:nvSpPr>
            <p:cNvPr id="14" name="Shape 10"/>
            <p:cNvSpPr/>
            <p:nvPr/>
          </p:nvSpPr>
          <p:spPr>
            <a:xfrm>
              <a:off x="2382874" y="3918347"/>
              <a:ext cx="423267" cy="423267"/>
            </a:xfrm>
            <a:prstGeom prst="roundRect">
              <a:avLst>
                <a:gd name="adj" fmla="val 18672"/>
              </a:avLst>
            </a:prstGeom>
            <a:solidFill>
              <a:srgbClr val="110080"/>
            </a:solidFill>
            <a:ln w="7620">
              <a:solidFill>
                <a:srgbClr val="2A1999"/>
              </a:solidFill>
              <a:prstDash val="solid"/>
            </a:ln>
          </p:spPr>
        </p:sp>
        <p:sp>
          <p:nvSpPr>
            <p:cNvPr id="15" name="Text 11"/>
            <p:cNvSpPr/>
            <p:nvPr/>
          </p:nvSpPr>
          <p:spPr>
            <a:xfrm>
              <a:off x="2509795" y="3988832"/>
              <a:ext cx="169307" cy="28229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222"/>
                </a:lnSpc>
                <a:buNone/>
              </a:pPr>
              <a:r>
                <a:rPr lang="en-US" sz="2222" b="1" kern="0" spc="-67" dirty="0">
                  <a:solidFill>
                    <a:srgbClr val="E5E0D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2</a:t>
              </a:r>
              <a:endParaRPr lang="en-US" sz="2222" dirty="0"/>
            </a:p>
          </p:txBody>
        </p:sp>
      </p:grpSp>
      <p:sp>
        <p:nvSpPr>
          <p:cNvPr id="16" name="Text 12"/>
          <p:cNvSpPr/>
          <p:nvPr/>
        </p:nvSpPr>
        <p:spPr>
          <a:xfrm>
            <a:off x="3629399" y="3894892"/>
            <a:ext cx="2352080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852" b="1" kern="0" spc="-5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Aerial Surveillance</a:t>
            </a:r>
            <a:endParaRPr lang="en-US" sz="1852" dirty="0"/>
          </a:p>
        </p:txBody>
      </p:sp>
      <p:sp>
        <p:nvSpPr>
          <p:cNvPr id="17" name="Text 13"/>
          <p:cNvSpPr/>
          <p:nvPr/>
        </p:nvSpPr>
        <p:spPr>
          <a:xfrm>
            <a:off x="3629399" y="4301847"/>
            <a:ext cx="6509861" cy="902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1"/>
              </a:lnSpc>
              <a:buNone/>
            </a:pPr>
            <a:r>
              <a:rPr lang="en-US" sz="1482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PolluxPenguin-powered drones can survey disaster zones, identify survivors, and guide rescue teams to maximize the effectiveness of rescue efforts.</a:t>
            </a:r>
            <a:endParaRPr lang="en-US" sz="1482" dirty="0"/>
          </a:p>
        </p:txBody>
      </p:sp>
      <p:sp>
        <p:nvSpPr>
          <p:cNvPr id="18" name="Shape 14"/>
          <p:cNvSpPr/>
          <p:nvPr/>
        </p:nvSpPr>
        <p:spPr>
          <a:xfrm>
            <a:off x="2783281" y="5992773"/>
            <a:ext cx="658535" cy="22860"/>
          </a:xfrm>
          <a:prstGeom prst="roundRect">
            <a:avLst>
              <a:gd name="adj" fmla="val 345722"/>
            </a:avLst>
          </a:prstGeom>
          <a:solidFill>
            <a:srgbClr val="2A1999"/>
          </a:solidFill>
          <a:ln/>
        </p:spPr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132AAB-EBF1-0956-8B3B-A778BFAC0C7E}"/>
              </a:ext>
            </a:extLst>
          </p:cNvPr>
          <p:cNvGrpSpPr/>
          <p:nvPr/>
        </p:nvGrpSpPr>
        <p:grpSpPr>
          <a:xfrm>
            <a:off x="2382874" y="5792629"/>
            <a:ext cx="423267" cy="423267"/>
            <a:chOff x="2382874" y="5792629"/>
            <a:chExt cx="423267" cy="423267"/>
          </a:xfrm>
        </p:grpSpPr>
        <p:sp>
          <p:nvSpPr>
            <p:cNvPr id="19" name="Shape 15"/>
            <p:cNvSpPr/>
            <p:nvPr/>
          </p:nvSpPr>
          <p:spPr>
            <a:xfrm>
              <a:off x="2382874" y="5792629"/>
              <a:ext cx="423267" cy="423267"/>
            </a:xfrm>
            <a:prstGeom prst="roundRect">
              <a:avLst>
                <a:gd name="adj" fmla="val 18672"/>
              </a:avLst>
            </a:prstGeom>
            <a:solidFill>
              <a:srgbClr val="110080"/>
            </a:solidFill>
            <a:ln w="7620">
              <a:solidFill>
                <a:srgbClr val="2A1999"/>
              </a:solidFill>
              <a:prstDash val="solid"/>
            </a:ln>
          </p:spPr>
        </p:sp>
        <p:sp>
          <p:nvSpPr>
            <p:cNvPr id="20" name="Text 16"/>
            <p:cNvSpPr/>
            <p:nvPr/>
          </p:nvSpPr>
          <p:spPr>
            <a:xfrm>
              <a:off x="2507652" y="5863114"/>
              <a:ext cx="173712" cy="28229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222"/>
                </a:lnSpc>
                <a:buNone/>
              </a:pPr>
              <a:r>
                <a:rPr lang="en-US" sz="2222" b="1" kern="0" spc="-67" dirty="0">
                  <a:solidFill>
                    <a:srgbClr val="E5E0D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3</a:t>
              </a:r>
              <a:endParaRPr lang="en-US" sz="2222" dirty="0"/>
            </a:p>
          </p:txBody>
        </p:sp>
      </p:grpSp>
      <p:sp>
        <p:nvSpPr>
          <p:cNvPr id="21" name="Text 17"/>
          <p:cNvSpPr/>
          <p:nvPr/>
        </p:nvSpPr>
        <p:spPr>
          <a:xfrm>
            <a:off x="3629399" y="5769173"/>
            <a:ext cx="2352080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852" b="1" kern="0" spc="-5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Delivery of Supplies</a:t>
            </a:r>
            <a:endParaRPr lang="en-US" sz="1852" dirty="0"/>
          </a:p>
        </p:txBody>
      </p:sp>
      <p:sp>
        <p:nvSpPr>
          <p:cNvPr id="22" name="Text 18"/>
          <p:cNvSpPr/>
          <p:nvPr/>
        </p:nvSpPr>
        <p:spPr>
          <a:xfrm>
            <a:off x="3629399" y="6176129"/>
            <a:ext cx="6509861" cy="601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1"/>
              </a:lnSpc>
              <a:buNone/>
            </a:pPr>
            <a:r>
              <a:rPr lang="en-US" sz="1482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Drones can transport essential supplies, such as medical kits, food, and water, directly to those in need during emergency situations.</a:t>
            </a:r>
            <a:endParaRPr lang="en-US" sz="1482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74F893-4948-307F-59A0-BE55BAA9C419}"/>
              </a:ext>
            </a:extLst>
          </p:cNvPr>
          <p:cNvGrpSpPr/>
          <p:nvPr/>
        </p:nvGrpSpPr>
        <p:grpSpPr>
          <a:xfrm>
            <a:off x="2184608" y="3973647"/>
            <a:ext cx="423267" cy="423267"/>
            <a:chOff x="2382874" y="2345055"/>
            <a:chExt cx="423267" cy="423267"/>
          </a:xfrm>
        </p:grpSpPr>
        <p:sp>
          <p:nvSpPr>
            <p:cNvPr id="25" name="Shape 5">
              <a:extLst>
                <a:ext uri="{FF2B5EF4-FFF2-40B4-BE49-F238E27FC236}">
                  <a16:creationId xmlns:a16="http://schemas.microsoft.com/office/drawing/2014/main" id="{F7DC059C-BBB3-CD0B-C14D-118B4F272C76}"/>
                </a:ext>
              </a:extLst>
            </p:cNvPr>
            <p:cNvSpPr/>
            <p:nvPr/>
          </p:nvSpPr>
          <p:spPr>
            <a:xfrm>
              <a:off x="2382874" y="2345055"/>
              <a:ext cx="423267" cy="423267"/>
            </a:xfrm>
            <a:prstGeom prst="roundRect">
              <a:avLst>
                <a:gd name="adj" fmla="val 18672"/>
              </a:avLst>
            </a:prstGeom>
            <a:solidFill>
              <a:srgbClr val="110080"/>
            </a:solidFill>
            <a:ln w="7620">
              <a:solidFill>
                <a:srgbClr val="2A1999"/>
              </a:solidFill>
              <a:prstDash val="solid"/>
            </a:ln>
          </p:spPr>
        </p:sp>
        <p:sp>
          <p:nvSpPr>
            <p:cNvPr id="26" name="Text 6">
              <a:extLst>
                <a:ext uri="{FF2B5EF4-FFF2-40B4-BE49-F238E27FC236}">
                  <a16:creationId xmlns:a16="http://schemas.microsoft.com/office/drawing/2014/main" id="{1CB42F26-A280-73DC-EECC-1DDEF7916068}"/>
                </a:ext>
              </a:extLst>
            </p:cNvPr>
            <p:cNvSpPr/>
            <p:nvPr/>
          </p:nvSpPr>
          <p:spPr>
            <a:xfrm>
              <a:off x="2537894" y="2415540"/>
              <a:ext cx="113228" cy="28229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222"/>
                </a:lnSpc>
                <a:buNone/>
              </a:pPr>
              <a:r>
                <a:rPr lang="en-US" sz="2222" b="1" kern="0" spc="-67" dirty="0">
                  <a:solidFill>
                    <a:srgbClr val="E5E0D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1</a:t>
              </a:r>
              <a:endParaRPr lang="en-US" sz="2222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1ADCC6B-B6D0-F889-9E90-D94604EC62F9}"/>
              </a:ext>
            </a:extLst>
          </p:cNvPr>
          <p:cNvGrpSpPr/>
          <p:nvPr/>
        </p:nvGrpSpPr>
        <p:grpSpPr>
          <a:xfrm>
            <a:off x="6891933" y="3973649"/>
            <a:ext cx="423267" cy="423267"/>
            <a:chOff x="2382874" y="3918347"/>
            <a:chExt cx="423267" cy="423267"/>
          </a:xfrm>
        </p:grpSpPr>
        <p:sp>
          <p:nvSpPr>
            <p:cNvPr id="28" name="Shape 10">
              <a:extLst>
                <a:ext uri="{FF2B5EF4-FFF2-40B4-BE49-F238E27FC236}">
                  <a16:creationId xmlns:a16="http://schemas.microsoft.com/office/drawing/2014/main" id="{279A700F-08CB-EBCF-F61A-316ECECE2422}"/>
                </a:ext>
              </a:extLst>
            </p:cNvPr>
            <p:cNvSpPr/>
            <p:nvPr/>
          </p:nvSpPr>
          <p:spPr>
            <a:xfrm>
              <a:off x="2382874" y="3918347"/>
              <a:ext cx="423267" cy="423267"/>
            </a:xfrm>
            <a:prstGeom prst="roundRect">
              <a:avLst>
                <a:gd name="adj" fmla="val 18672"/>
              </a:avLst>
            </a:prstGeom>
            <a:solidFill>
              <a:srgbClr val="110080"/>
            </a:solidFill>
            <a:ln w="7620">
              <a:solidFill>
                <a:srgbClr val="2A1999"/>
              </a:solidFill>
              <a:prstDash val="solid"/>
            </a:ln>
          </p:spPr>
        </p:sp>
        <p:sp>
          <p:nvSpPr>
            <p:cNvPr id="29" name="Text 11">
              <a:extLst>
                <a:ext uri="{FF2B5EF4-FFF2-40B4-BE49-F238E27FC236}">
                  <a16:creationId xmlns:a16="http://schemas.microsoft.com/office/drawing/2014/main" id="{E2DDC1D4-4FC1-6E4C-57AC-CFB03D10B9DD}"/>
                </a:ext>
              </a:extLst>
            </p:cNvPr>
            <p:cNvSpPr/>
            <p:nvPr/>
          </p:nvSpPr>
          <p:spPr>
            <a:xfrm>
              <a:off x="2509795" y="3988832"/>
              <a:ext cx="169307" cy="28229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222"/>
                </a:lnSpc>
                <a:buNone/>
              </a:pPr>
              <a:r>
                <a:rPr lang="en-US" sz="2222" b="1" kern="0" spc="-67" dirty="0">
                  <a:solidFill>
                    <a:srgbClr val="E5E0D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2</a:t>
              </a:r>
              <a:endParaRPr lang="en-US" sz="2222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E59D12-2F4B-E972-774C-8102AEBB9EB6}"/>
              </a:ext>
            </a:extLst>
          </p:cNvPr>
          <p:cNvGrpSpPr/>
          <p:nvPr/>
        </p:nvGrpSpPr>
        <p:grpSpPr>
          <a:xfrm>
            <a:off x="11935668" y="3973648"/>
            <a:ext cx="423267" cy="423267"/>
            <a:chOff x="2382874" y="5792629"/>
            <a:chExt cx="423267" cy="423267"/>
          </a:xfrm>
        </p:grpSpPr>
        <p:sp>
          <p:nvSpPr>
            <p:cNvPr id="31" name="Shape 15">
              <a:extLst>
                <a:ext uri="{FF2B5EF4-FFF2-40B4-BE49-F238E27FC236}">
                  <a16:creationId xmlns:a16="http://schemas.microsoft.com/office/drawing/2014/main" id="{AA0BC2C4-726E-5A57-BFB6-CDA297F4216C}"/>
                </a:ext>
              </a:extLst>
            </p:cNvPr>
            <p:cNvSpPr/>
            <p:nvPr/>
          </p:nvSpPr>
          <p:spPr>
            <a:xfrm>
              <a:off x="2382874" y="5792629"/>
              <a:ext cx="423267" cy="423267"/>
            </a:xfrm>
            <a:prstGeom prst="roundRect">
              <a:avLst>
                <a:gd name="adj" fmla="val 18672"/>
              </a:avLst>
            </a:prstGeom>
            <a:solidFill>
              <a:srgbClr val="110080"/>
            </a:solidFill>
            <a:ln w="7620">
              <a:solidFill>
                <a:srgbClr val="2A1999"/>
              </a:solidFill>
              <a:prstDash val="solid"/>
            </a:ln>
          </p:spPr>
        </p:sp>
        <p:sp>
          <p:nvSpPr>
            <p:cNvPr id="32" name="Text 16">
              <a:extLst>
                <a:ext uri="{FF2B5EF4-FFF2-40B4-BE49-F238E27FC236}">
                  <a16:creationId xmlns:a16="http://schemas.microsoft.com/office/drawing/2014/main" id="{02B877E1-084D-2299-DE77-7598C4F97D10}"/>
                </a:ext>
              </a:extLst>
            </p:cNvPr>
            <p:cNvSpPr/>
            <p:nvPr/>
          </p:nvSpPr>
          <p:spPr>
            <a:xfrm>
              <a:off x="2507652" y="5863114"/>
              <a:ext cx="173712" cy="28229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222"/>
                </a:lnSpc>
                <a:buNone/>
              </a:pPr>
              <a:r>
                <a:rPr lang="en-US" sz="2222" b="1" kern="0" spc="-67" dirty="0">
                  <a:solidFill>
                    <a:srgbClr val="E5E0D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3</a:t>
              </a:r>
              <a:endParaRPr lang="en-US" sz="2222" dirty="0"/>
            </a:p>
          </p:txBody>
        </p:sp>
      </p:grpSp>
      <p:sp>
        <p:nvSpPr>
          <p:cNvPr id="33" name="Text 7">
            <a:extLst>
              <a:ext uri="{FF2B5EF4-FFF2-40B4-BE49-F238E27FC236}">
                <a16:creationId xmlns:a16="http://schemas.microsoft.com/office/drawing/2014/main" id="{96AA3BD5-2E32-E991-33F1-5E6275A916FD}"/>
              </a:ext>
            </a:extLst>
          </p:cNvPr>
          <p:cNvSpPr/>
          <p:nvPr/>
        </p:nvSpPr>
        <p:spPr>
          <a:xfrm>
            <a:off x="1663749" y="4585829"/>
            <a:ext cx="2352080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852" b="1" kern="0" spc="-5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Rapid Response</a:t>
            </a:r>
            <a:endParaRPr lang="en-US" sz="1852" dirty="0"/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C30C4476-AC16-8CB9-ECE5-6E3A328E5979}"/>
              </a:ext>
            </a:extLst>
          </p:cNvPr>
          <p:cNvSpPr/>
          <p:nvPr/>
        </p:nvSpPr>
        <p:spPr>
          <a:xfrm>
            <a:off x="6086460" y="4556896"/>
            <a:ext cx="2352080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852" b="1" kern="0" spc="-5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Aerial Surveillance</a:t>
            </a:r>
            <a:endParaRPr lang="en-US" sz="1852" dirty="0"/>
          </a:p>
        </p:txBody>
      </p:sp>
      <p:sp>
        <p:nvSpPr>
          <p:cNvPr id="35" name="Text 17">
            <a:extLst>
              <a:ext uri="{FF2B5EF4-FFF2-40B4-BE49-F238E27FC236}">
                <a16:creationId xmlns:a16="http://schemas.microsoft.com/office/drawing/2014/main" id="{A2107B14-4D2F-A23D-95EA-38CE71856C21}"/>
              </a:ext>
            </a:extLst>
          </p:cNvPr>
          <p:cNvSpPr/>
          <p:nvPr/>
        </p:nvSpPr>
        <p:spPr>
          <a:xfrm>
            <a:off x="11182895" y="4580002"/>
            <a:ext cx="2352080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852" b="1" kern="0" spc="-5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Delivery of Supplies</a:t>
            </a:r>
            <a:endParaRPr lang="en-US" sz="1852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9A7DC0-4D85-FBB6-A9D3-C7A3BFE38CFC}"/>
              </a:ext>
            </a:extLst>
          </p:cNvPr>
          <p:cNvSpPr/>
          <p:nvPr/>
        </p:nvSpPr>
        <p:spPr>
          <a:xfrm>
            <a:off x="2677677" y="4147957"/>
            <a:ext cx="4146112" cy="1192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8E9D26-D3C9-54E4-DF73-1022C307235D}"/>
              </a:ext>
            </a:extLst>
          </p:cNvPr>
          <p:cNvSpPr/>
          <p:nvPr/>
        </p:nvSpPr>
        <p:spPr>
          <a:xfrm>
            <a:off x="7383343" y="4147957"/>
            <a:ext cx="4425285" cy="1192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586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6" name="Text 2"/>
          <p:cNvSpPr/>
          <p:nvPr/>
        </p:nvSpPr>
        <p:spPr>
          <a:xfrm>
            <a:off x="3197291" y="3498430"/>
            <a:ext cx="8633926" cy="12249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7200" b="1" dirty="0">
                <a:solidFill>
                  <a:schemeClr val="bg1"/>
                </a:solidFill>
                <a:latin typeface="Fira Mono"/>
                <a:ea typeface="Fira Mono"/>
              </a:rPr>
              <a:t>IN AN EMERGENCY</a:t>
            </a: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8AB935E6-2EDF-B481-D17E-ED1564C99A0C}"/>
              </a:ext>
            </a:extLst>
          </p:cNvPr>
          <p:cNvSpPr/>
          <p:nvPr/>
        </p:nvSpPr>
        <p:spPr>
          <a:xfrm>
            <a:off x="14632968" y="3488989"/>
            <a:ext cx="7351189" cy="12249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7200" b="1" dirty="0" err="1">
                <a:solidFill>
                  <a:schemeClr val="bg1"/>
                </a:solidFill>
                <a:latin typeface="Fira Mono"/>
                <a:ea typeface="Fira Mono"/>
              </a:rPr>
              <a:t>emini</a:t>
            </a:r>
            <a:endParaRPr lang="en-US" sz="7200" b="1" dirty="0" err="1">
              <a:solidFill>
                <a:schemeClr val="tx1">
                  <a:lumMod val="65000"/>
                  <a:lumOff val="35000"/>
                </a:schemeClr>
              </a:solidFill>
              <a:latin typeface="Fira Mono"/>
              <a:ea typeface="Fira Mono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DA971-CEA2-82FA-19C4-B0CCDF07D62B}"/>
              </a:ext>
            </a:extLst>
          </p:cNvPr>
          <p:cNvSpPr/>
          <p:nvPr/>
        </p:nvSpPr>
        <p:spPr>
          <a:xfrm>
            <a:off x="4389915" y="4457114"/>
            <a:ext cx="1801943" cy="15484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0607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6" name="Text 2"/>
          <p:cNvSpPr/>
          <p:nvPr/>
        </p:nvSpPr>
        <p:spPr>
          <a:xfrm>
            <a:off x="43543" y="2562403"/>
            <a:ext cx="8633926" cy="12249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7200" b="1" dirty="0">
                <a:solidFill>
                  <a:schemeClr val="bg1"/>
                </a:solidFill>
                <a:latin typeface="Fira Mono"/>
                <a:ea typeface="Fira Mono"/>
              </a:rPr>
              <a:t>IN AN EMERGENCY</a:t>
            </a: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8AB935E6-2EDF-B481-D17E-ED1564C99A0C}"/>
              </a:ext>
            </a:extLst>
          </p:cNvPr>
          <p:cNvSpPr/>
          <p:nvPr/>
        </p:nvSpPr>
        <p:spPr>
          <a:xfrm>
            <a:off x="14632968" y="3488989"/>
            <a:ext cx="7351189" cy="12249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7200" b="1" dirty="0" err="1">
                <a:solidFill>
                  <a:schemeClr val="bg1"/>
                </a:solidFill>
                <a:latin typeface="Fira Mono"/>
                <a:ea typeface="Fira Mono"/>
              </a:rPr>
              <a:t>emini</a:t>
            </a:r>
            <a:endParaRPr lang="en-US" sz="7200" b="1" dirty="0" err="1">
              <a:solidFill>
                <a:schemeClr val="tx1">
                  <a:lumMod val="65000"/>
                  <a:lumOff val="35000"/>
                </a:schemeClr>
              </a:solidFill>
              <a:latin typeface="Fira Mono"/>
              <a:ea typeface="Fira Mono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DA971-CEA2-82FA-19C4-B0CCDF07D62B}"/>
              </a:ext>
            </a:extLst>
          </p:cNvPr>
          <p:cNvSpPr/>
          <p:nvPr/>
        </p:nvSpPr>
        <p:spPr>
          <a:xfrm>
            <a:off x="6056984" y="4270501"/>
            <a:ext cx="1801943" cy="15484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cs typeface="Calibri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73011C1-8CC8-7E06-4A13-68AB3EC3371A}"/>
              </a:ext>
            </a:extLst>
          </p:cNvPr>
          <p:cNvSpPr/>
          <p:nvPr/>
        </p:nvSpPr>
        <p:spPr>
          <a:xfrm>
            <a:off x="6574973" y="3658035"/>
            <a:ext cx="8633926" cy="12249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7200" b="1" dirty="0">
                <a:solidFill>
                  <a:schemeClr val="bg1"/>
                </a:solidFill>
                <a:latin typeface="Fira Mono"/>
                <a:ea typeface="Fira Mono"/>
              </a:rPr>
              <a:t>CONTEXT IS KEY</a:t>
            </a:r>
          </a:p>
        </p:txBody>
      </p:sp>
    </p:spTree>
    <p:extLst>
      <p:ext uri="{BB962C8B-B14F-4D97-AF65-F5344CB8AC3E}">
        <p14:creationId xmlns:p14="http://schemas.microsoft.com/office/powerpoint/2010/main" val="3443896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74F893-4948-307F-59A0-BE55BAA9C419}"/>
              </a:ext>
            </a:extLst>
          </p:cNvPr>
          <p:cNvGrpSpPr/>
          <p:nvPr/>
        </p:nvGrpSpPr>
        <p:grpSpPr>
          <a:xfrm>
            <a:off x="2184608" y="3973647"/>
            <a:ext cx="423267" cy="423267"/>
            <a:chOff x="2382874" y="2345055"/>
            <a:chExt cx="423267" cy="423267"/>
          </a:xfrm>
        </p:grpSpPr>
        <p:sp>
          <p:nvSpPr>
            <p:cNvPr id="25" name="Shape 5">
              <a:extLst>
                <a:ext uri="{FF2B5EF4-FFF2-40B4-BE49-F238E27FC236}">
                  <a16:creationId xmlns:a16="http://schemas.microsoft.com/office/drawing/2014/main" id="{F7DC059C-BBB3-CD0B-C14D-118B4F272C76}"/>
                </a:ext>
              </a:extLst>
            </p:cNvPr>
            <p:cNvSpPr/>
            <p:nvPr/>
          </p:nvSpPr>
          <p:spPr>
            <a:xfrm>
              <a:off x="2382874" y="2345055"/>
              <a:ext cx="423267" cy="423267"/>
            </a:xfrm>
            <a:prstGeom prst="roundRect">
              <a:avLst>
                <a:gd name="adj" fmla="val 18672"/>
              </a:avLst>
            </a:prstGeom>
            <a:solidFill>
              <a:srgbClr val="110080"/>
            </a:solidFill>
            <a:ln w="7620">
              <a:solidFill>
                <a:srgbClr val="2A1999"/>
              </a:solidFill>
              <a:prstDash val="solid"/>
            </a:ln>
          </p:spPr>
        </p:sp>
        <p:sp>
          <p:nvSpPr>
            <p:cNvPr id="26" name="Text 6">
              <a:extLst>
                <a:ext uri="{FF2B5EF4-FFF2-40B4-BE49-F238E27FC236}">
                  <a16:creationId xmlns:a16="http://schemas.microsoft.com/office/drawing/2014/main" id="{1CB42F26-A280-73DC-EECC-1DDEF7916068}"/>
                </a:ext>
              </a:extLst>
            </p:cNvPr>
            <p:cNvSpPr/>
            <p:nvPr/>
          </p:nvSpPr>
          <p:spPr>
            <a:xfrm>
              <a:off x="2537894" y="2415540"/>
              <a:ext cx="113228" cy="28229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222"/>
                </a:lnSpc>
                <a:buNone/>
              </a:pPr>
              <a:r>
                <a:rPr lang="en-US" sz="2222" b="1" kern="0" spc="-67" dirty="0">
                  <a:solidFill>
                    <a:srgbClr val="E5E0D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1</a:t>
              </a:r>
              <a:endParaRPr lang="en-US" sz="2222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1ADCC6B-B6D0-F889-9E90-D94604EC62F9}"/>
              </a:ext>
            </a:extLst>
          </p:cNvPr>
          <p:cNvGrpSpPr/>
          <p:nvPr/>
        </p:nvGrpSpPr>
        <p:grpSpPr>
          <a:xfrm>
            <a:off x="6891933" y="3973649"/>
            <a:ext cx="423267" cy="423267"/>
            <a:chOff x="2382874" y="3918347"/>
            <a:chExt cx="423267" cy="423267"/>
          </a:xfrm>
        </p:grpSpPr>
        <p:sp>
          <p:nvSpPr>
            <p:cNvPr id="28" name="Shape 10">
              <a:extLst>
                <a:ext uri="{FF2B5EF4-FFF2-40B4-BE49-F238E27FC236}">
                  <a16:creationId xmlns:a16="http://schemas.microsoft.com/office/drawing/2014/main" id="{279A700F-08CB-EBCF-F61A-316ECECE2422}"/>
                </a:ext>
              </a:extLst>
            </p:cNvPr>
            <p:cNvSpPr/>
            <p:nvPr/>
          </p:nvSpPr>
          <p:spPr>
            <a:xfrm>
              <a:off x="2382874" y="3918347"/>
              <a:ext cx="423267" cy="423267"/>
            </a:xfrm>
            <a:prstGeom prst="roundRect">
              <a:avLst>
                <a:gd name="adj" fmla="val 18672"/>
              </a:avLst>
            </a:prstGeom>
            <a:solidFill>
              <a:srgbClr val="110080"/>
            </a:solidFill>
            <a:ln w="7620">
              <a:solidFill>
                <a:srgbClr val="2A1999"/>
              </a:solidFill>
              <a:prstDash val="solid"/>
            </a:ln>
          </p:spPr>
        </p:sp>
        <p:sp>
          <p:nvSpPr>
            <p:cNvPr id="29" name="Text 11">
              <a:extLst>
                <a:ext uri="{FF2B5EF4-FFF2-40B4-BE49-F238E27FC236}">
                  <a16:creationId xmlns:a16="http://schemas.microsoft.com/office/drawing/2014/main" id="{E2DDC1D4-4FC1-6E4C-57AC-CFB03D10B9DD}"/>
                </a:ext>
              </a:extLst>
            </p:cNvPr>
            <p:cNvSpPr/>
            <p:nvPr/>
          </p:nvSpPr>
          <p:spPr>
            <a:xfrm>
              <a:off x="2509795" y="3988832"/>
              <a:ext cx="169307" cy="28229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222"/>
                </a:lnSpc>
                <a:buNone/>
              </a:pPr>
              <a:r>
                <a:rPr lang="en-US" sz="2222" b="1" kern="0" spc="-67" dirty="0">
                  <a:solidFill>
                    <a:srgbClr val="E5E0D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2</a:t>
              </a:r>
              <a:endParaRPr lang="en-US" sz="2222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E59D12-2F4B-E972-774C-8102AEBB9EB6}"/>
              </a:ext>
            </a:extLst>
          </p:cNvPr>
          <p:cNvGrpSpPr/>
          <p:nvPr/>
        </p:nvGrpSpPr>
        <p:grpSpPr>
          <a:xfrm>
            <a:off x="11935668" y="3973648"/>
            <a:ext cx="423267" cy="423267"/>
            <a:chOff x="2382874" y="5792629"/>
            <a:chExt cx="423267" cy="423267"/>
          </a:xfrm>
        </p:grpSpPr>
        <p:sp>
          <p:nvSpPr>
            <p:cNvPr id="31" name="Shape 15">
              <a:extLst>
                <a:ext uri="{FF2B5EF4-FFF2-40B4-BE49-F238E27FC236}">
                  <a16:creationId xmlns:a16="http://schemas.microsoft.com/office/drawing/2014/main" id="{AA0BC2C4-726E-5A57-BFB6-CDA297F4216C}"/>
                </a:ext>
              </a:extLst>
            </p:cNvPr>
            <p:cNvSpPr/>
            <p:nvPr/>
          </p:nvSpPr>
          <p:spPr>
            <a:xfrm>
              <a:off x="2382874" y="5792629"/>
              <a:ext cx="423267" cy="423267"/>
            </a:xfrm>
            <a:prstGeom prst="roundRect">
              <a:avLst>
                <a:gd name="adj" fmla="val 18672"/>
              </a:avLst>
            </a:prstGeom>
            <a:solidFill>
              <a:srgbClr val="110080"/>
            </a:solidFill>
            <a:ln w="7620">
              <a:solidFill>
                <a:srgbClr val="2A1999"/>
              </a:solidFill>
              <a:prstDash val="solid"/>
            </a:ln>
          </p:spPr>
        </p:sp>
        <p:sp>
          <p:nvSpPr>
            <p:cNvPr id="32" name="Text 16">
              <a:extLst>
                <a:ext uri="{FF2B5EF4-FFF2-40B4-BE49-F238E27FC236}">
                  <a16:creationId xmlns:a16="http://schemas.microsoft.com/office/drawing/2014/main" id="{02B877E1-084D-2299-DE77-7598C4F97D10}"/>
                </a:ext>
              </a:extLst>
            </p:cNvPr>
            <p:cNvSpPr/>
            <p:nvPr/>
          </p:nvSpPr>
          <p:spPr>
            <a:xfrm>
              <a:off x="2507652" y="5863114"/>
              <a:ext cx="173712" cy="28229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222"/>
                </a:lnSpc>
                <a:buNone/>
              </a:pPr>
              <a:r>
                <a:rPr lang="en-US" sz="2222" b="1" kern="0" spc="-67" dirty="0">
                  <a:solidFill>
                    <a:srgbClr val="E5E0D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3</a:t>
              </a:r>
              <a:endParaRPr lang="en-US" sz="2222" dirty="0"/>
            </a:p>
          </p:txBody>
        </p:sp>
      </p:grpSp>
      <p:sp>
        <p:nvSpPr>
          <p:cNvPr id="33" name="Text 7">
            <a:extLst>
              <a:ext uri="{FF2B5EF4-FFF2-40B4-BE49-F238E27FC236}">
                <a16:creationId xmlns:a16="http://schemas.microsoft.com/office/drawing/2014/main" id="{96AA3BD5-2E32-E991-33F1-5E6275A916FD}"/>
              </a:ext>
            </a:extLst>
          </p:cNvPr>
          <p:cNvSpPr/>
          <p:nvPr/>
        </p:nvSpPr>
        <p:spPr>
          <a:xfrm>
            <a:off x="1663749" y="4585829"/>
            <a:ext cx="2352080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852" b="1" kern="0" spc="-5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Rapid Response</a:t>
            </a:r>
            <a:endParaRPr lang="en-US" sz="1852" dirty="0"/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C30C4476-AC16-8CB9-ECE5-6E3A328E5979}"/>
              </a:ext>
            </a:extLst>
          </p:cNvPr>
          <p:cNvSpPr/>
          <p:nvPr/>
        </p:nvSpPr>
        <p:spPr>
          <a:xfrm>
            <a:off x="6086460" y="4556896"/>
            <a:ext cx="2352080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852" b="1" kern="0" spc="-5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Aerial Surveillance</a:t>
            </a:r>
            <a:endParaRPr lang="en-US" sz="1852" dirty="0"/>
          </a:p>
        </p:txBody>
      </p:sp>
      <p:sp>
        <p:nvSpPr>
          <p:cNvPr id="35" name="Text 17">
            <a:extLst>
              <a:ext uri="{FF2B5EF4-FFF2-40B4-BE49-F238E27FC236}">
                <a16:creationId xmlns:a16="http://schemas.microsoft.com/office/drawing/2014/main" id="{A2107B14-4D2F-A23D-95EA-38CE71856C21}"/>
              </a:ext>
            </a:extLst>
          </p:cNvPr>
          <p:cNvSpPr/>
          <p:nvPr/>
        </p:nvSpPr>
        <p:spPr>
          <a:xfrm>
            <a:off x="11182895" y="4580002"/>
            <a:ext cx="2352080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852" b="1" kern="0" spc="-5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Delivery of Supplies</a:t>
            </a:r>
            <a:endParaRPr lang="en-US" sz="1852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9A7DC0-4D85-FBB6-A9D3-C7A3BFE38CFC}"/>
              </a:ext>
            </a:extLst>
          </p:cNvPr>
          <p:cNvSpPr/>
          <p:nvPr/>
        </p:nvSpPr>
        <p:spPr>
          <a:xfrm>
            <a:off x="2677677" y="4147957"/>
            <a:ext cx="4146112" cy="1192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8E9D26-D3C9-54E4-DF73-1022C307235D}"/>
              </a:ext>
            </a:extLst>
          </p:cNvPr>
          <p:cNvSpPr/>
          <p:nvPr/>
        </p:nvSpPr>
        <p:spPr>
          <a:xfrm>
            <a:off x="7383343" y="4147957"/>
            <a:ext cx="4425285" cy="1192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780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74F893-4948-307F-59A0-BE55BAA9C419}"/>
              </a:ext>
            </a:extLst>
          </p:cNvPr>
          <p:cNvGrpSpPr/>
          <p:nvPr/>
        </p:nvGrpSpPr>
        <p:grpSpPr>
          <a:xfrm>
            <a:off x="2184608" y="3973647"/>
            <a:ext cx="423267" cy="423267"/>
            <a:chOff x="2382874" y="2345055"/>
            <a:chExt cx="423267" cy="423267"/>
          </a:xfrm>
        </p:grpSpPr>
        <p:sp>
          <p:nvSpPr>
            <p:cNvPr id="25" name="Shape 5">
              <a:extLst>
                <a:ext uri="{FF2B5EF4-FFF2-40B4-BE49-F238E27FC236}">
                  <a16:creationId xmlns:a16="http://schemas.microsoft.com/office/drawing/2014/main" id="{F7DC059C-BBB3-CD0B-C14D-118B4F272C76}"/>
                </a:ext>
              </a:extLst>
            </p:cNvPr>
            <p:cNvSpPr/>
            <p:nvPr/>
          </p:nvSpPr>
          <p:spPr>
            <a:xfrm>
              <a:off x="2382874" y="2345055"/>
              <a:ext cx="423267" cy="423267"/>
            </a:xfrm>
            <a:prstGeom prst="roundRect">
              <a:avLst>
                <a:gd name="adj" fmla="val 18672"/>
              </a:avLst>
            </a:prstGeom>
            <a:solidFill>
              <a:srgbClr val="110080"/>
            </a:solidFill>
            <a:ln w="7620">
              <a:solidFill>
                <a:srgbClr val="2A1999"/>
              </a:solidFill>
              <a:prstDash val="solid"/>
            </a:ln>
          </p:spPr>
        </p:sp>
        <p:sp>
          <p:nvSpPr>
            <p:cNvPr id="26" name="Text 6">
              <a:extLst>
                <a:ext uri="{FF2B5EF4-FFF2-40B4-BE49-F238E27FC236}">
                  <a16:creationId xmlns:a16="http://schemas.microsoft.com/office/drawing/2014/main" id="{1CB42F26-A280-73DC-EECC-1DDEF7916068}"/>
                </a:ext>
              </a:extLst>
            </p:cNvPr>
            <p:cNvSpPr/>
            <p:nvPr/>
          </p:nvSpPr>
          <p:spPr>
            <a:xfrm>
              <a:off x="2537894" y="2415540"/>
              <a:ext cx="113228" cy="28229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222"/>
                </a:lnSpc>
                <a:buNone/>
              </a:pPr>
              <a:r>
                <a:rPr lang="en-US" sz="2222" b="1" kern="0" spc="-67" dirty="0">
                  <a:solidFill>
                    <a:srgbClr val="E5E0D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1</a:t>
              </a:r>
              <a:endParaRPr lang="en-US" sz="2222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1ADCC6B-B6D0-F889-9E90-D94604EC62F9}"/>
              </a:ext>
            </a:extLst>
          </p:cNvPr>
          <p:cNvGrpSpPr/>
          <p:nvPr/>
        </p:nvGrpSpPr>
        <p:grpSpPr>
          <a:xfrm>
            <a:off x="6891933" y="3973649"/>
            <a:ext cx="423267" cy="423267"/>
            <a:chOff x="2382874" y="3918347"/>
            <a:chExt cx="423267" cy="423267"/>
          </a:xfrm>
        </p:grpSpPr>
        <p:sp>
          <p:nvSpPr>
            <p:cNvPr id="28" name="Shape 10">
              <a:extLst>
                <a:ext uri="{FF2B5EF4-FFF2-40B4-BE49-F238E27FC236}">
                  <a16:creationId xmlns:a16="http://schemas.microsoft.com/office/drawing/2014/main" id="{279A700F-08CB-EBCF-F61A-316ECECE2422}"/>
                </a:ext>
              </a:extLst>
            </p:cNvPr>
            <p:cNvSpPr/>
            <p:nvPr/>
          </p:nvSpPr>
          <p:spPr>
            <a:xfrm>
              <a:off x="2382874" y="3918347"/>
              <a:ext cx="423267" cy="423267"/>
            </a:xfrm>
            <a:prstGeom prst="roundRect">
              <a:avLst>
                <a:gd name="adj" fmla="val 18672"/>
              </a:avLst>
            </a:prstGeom>
            <a:solidFill>
              <a:srgbClr val="110080"/>
            </a:solidFill>
            <a:ln w="7620">
              <a:solidFill>
                <a:srgbClr val="2A1999"/>
              </a:solidFill>
              <a:prstDash val="solid"/>
            </a:ln>
          </p:spPr>
        </p:sp>
        <p:sp>
          <p:nvSpPr>
            <p:cNvPr id="29" name="Text 11">
              <a:extLst>
                <a:ext uri="{FF2B5EF4-FFF2-40B4-BE49-F238E27FC236}">
                  <a16:creationId xmlns:a16="http://schemas.microsoft.com/office/drawing/2014/main" id="{E2DDC1D4-4FC1-6E4C-57AC-CFB03D10B9DD}"/>
                </a:ext>
              </a:extLst>
            </p:cNvPr>
            <p:cNvSpPr/>
            <p:nvPr/>
          </p:nvSpPr>
          <p:spPr>
            <a:xfrm>
              <a:off x="2509795" y="3988832"/>
              <a:ext cx="169307" cy="28229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222"/>
                </a:lnSpc>
                <a:buNone/>
              </a:pPr>
              <a:r>
                <a:rPr lang="en-US" sz="2222" b="1" kern="0" spc="-67" dirty="0">
                  <a:solidFill>
                    <a:srgbClr val="E5E0D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2</a:t>
              </a:r>
              <a:endParaRPr lang="en-US" sz="2222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E59D12-2F4B-E972-774C-8102AEBB9EB6}"/>
              </a:ext>
            </a:extLst>
          </p:cNvPr>
          <p:cNvGrpSpPr/>
          <p:nvPr/>
        </p:nvGrpSpPr>
        <p:grpSpPr>
          <a:xfrm>
            <a:off x="11935668" y="3973648"/>
            <a:ext cx="423267" cy="423267"/>
            <a:chOff x="2382874" y="5792629"/>
            <a:chExt cx="423267" cy="423267"/>
          </a:xfrm>
        </p:grpSpPr>
        <p:sp>
          <p:nvSpPr>
            <p:cNvPr id="31" name="Shape 15">
              <a:extLst>
                <a:ext uri="{FF2B5EF4-FFF2-40B4-BE49-F238E27FC236}">
                  <a16:creationId xmlns:a16="http://schemas.microsoft.com/office/drawing/2014/main" id="{AA0BC2C4-726E-5A57-BFB6-CDA297F4216C}"/>
                </a:ext>
              </a:extLst>
            </p:cNvPr>
            <p:cNvSpPr/>
            <p:nvPr/>
          </p:nvSpPr>
          <p:spPr>
            <a:xfrm>
              <a:off x="2382874" y="5792629"/>
              <a:ext cx="423267" cy="423267"/>
            </a:xfrm>
            <a:prstGeom prst="roundRect">
              <a:avLst>
                <a:gd name="adj" fmla="val 18672"/>
              </a:avLst>
            </a:prstGeom>
            <a:solidFill>
              <a:srgbClr val="110080"/>
            </a:solidFill>
            <a:ln w="7620">
              <a:solidFill>
                <a:srgbClr val="2A1999"/>
              </a:solidFill>
              <a:prstDash val="solid"/>
            </a:ln>
          </p:spPr>
        </p:sp>
        <p:sp>
          <p:nvSpPr>
            <p:cNvPr id="32" name="Text 16">
              <a:extLst>
                <a:ext uri="{FF2B5EF4-FFF2-40B4-BE49-F238E27FC236}">
                  <a16:creationId xmlns:a16="http://schemas.microsoft.com/office/drawing/2014/main" id="{02B877E1-084D-2299-DE77-7598C4F97D10}"/>
                </a:ext>
              </a:extLst>
            </p:cNvPr>
            <p:cNvSpPr/>
            <p:nvPr/>
          </p:nvSpPr>
          <p:spPr>
            <a:xfrm>
              <a:off x="2507652" y="5863114"/>
              <a:ext cx="173712" cy="28229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222"/>
                </a:lnSpc>
                <a:buNone/>
              </a:pPr>
              <a:r>
                <a:rPr lang="en-US" sz="2222" b="1" kern="0" spc="-67" dirty="0">
                  <a:solidFill>
                    <a:srgbClr val="E5E0D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3</a:t>
              </a:r>
              <a:endParaRPr lang="en-US" sz="2222" dirty="0"/>
            </a:p>
          </p:txBody>
        </p:sp>
      </p:grpSp>
      <p:sp>
        <p:nvSpPr>
          <p:cNvPr id="33" name="Text 7">
            <a:extLst>
              <a:ext uri="{FF2B5EF4-FFF2-40B4-BE49-F238E27FC236}">
                <a16:creationId xmlns:a16="http://schemas.microsoft.com/office/drawing/2014/main" id="{96AA3BD5-2E32-E991-33F1-5E6275A916FD}"/>
              </a:ext>
            </a:extLst>
          </p:cNvPr>
          <p:cNvSpPr/>
          <p:nvPr/>
        </p:nvSpPr>
        <p:spPr>
          <a:xfrm>
            <a:off x="1663749" y="4585829"/>
            <a:ext cx="2352080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852" b="1" kern="0" spc="-5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Rapid Response</a:t>
            </a:r>
            <a:endParaRPr lang="en-US" sz="1852" dirty="0"/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C30C4476-AC16-8CB9-ECE5-6E3A328E5979}"/>
              </a:ext>
            </a:extLst>
          </p:cNvPr>
          <p:cNvSpPr/>
          <p:nvPr/>
        </p:nvSpPr>
        <p:spPr>
          <a:xfrm>
            <a:off x="6086460" y="4556896"/>
            <a:ext cx="2352080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852" b="1" kern="0" spc="-5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Aerial Surveillance</a:t>
            </a:r>
            <a:endParaRPr lang="en-US" sz="1852" dirty="0"/>
          </a:p>
        </p:txBody>
      </p:sp>
      <p:sp>
        <p:nvSpPr>
          <p:cNvPr id="35" name="Text 17">
            <a:extLst>
              <a:ext uri="{FF2B5EF4-FFF2-40B4-BE49-F238E27FC236}">
                <a16:creationId xmlns:a16="http://schemas.microsoft.com/office/drawing/2014/main" id="{A2107B14-4D2F-A23D-95EA-38CE71856C21}"/>
              </a:ext>
            </a:extLst>
          </p:cNvPr>
          <p:cNvSpPr/>
          <p:nvPr/>
        </p:nvSpPr>
        <p:spPr>
          <a:xfrm>
            <a:off x="11182895" y="4580002"/>
            <a:ext cx="2352080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852" b="1" kern="0" spc="-5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Delivery of Supplies</a:t>
            </a:r>
            <a:endParaRPr lang="en-US" sz="1852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830DF863-4763-F8C2-2CE2-0EA1D744176A}"/>
              </a:ext>
            </a:extLst>
          </p:cNvPr>
          <p:cNvSpPr/>
          <p:nvPr/>
        </p:nvSpPr>
        <p:spPr>
          <a:xfrm>
            <a:off x="3410275" y="3807936"/>
            <a:ext cx="2851273" cy="77789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00" b="1" dirty="0">
                <a:solidFill>
                  <a:schemeClr val="bg1"/>
                </a:solidFill>
                <a:latin typeface="Fira Mono"/>
                <a:ea typeface="Fira Mono"/>
              </a:rPr>
              <a:t>CONTEXT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A0CD926-4062-FD12-44AC-F029CF315285}"/>
              </a:ext>
            </a:extLst>
          </p:cNvPr>
          <p:cNvSpPr/>
          <p:nvPr/>
        </p:nvSpPr>
        <p:spPr>
          <a:xfrm>
            <a:off x="8281995" y="3757140"/>
            <a:ext cx="2851273" cy="77789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00" b="1" dirty="0">
                <a:solidFill>
                  <a:schemeClr val="bg1"/>
                </a:solidFill>
                <a:latin typeface="Fira Mono"/>
                <a:ea typeface="Fira Mono"/>
              </a:rPr>
              <a:t>CONTEXT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2940A1-6855-62C5-2A74-AB4FCD3CF73A}"/>
              </a:ext>
            </a:extLst>
          </p:cNvPr>
          <p:cNvSpPr/>
          <p:nvPr/>
        </p:nvSpPr>
        <p:spPr>
          <a:xfrm>
            <a:off x="2677677" y="4147957"/>
            <a:ext cx="741974" cy="1192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BC94CF-6912-6777-5077-71E316233C7F}"/>
              </a:ext>
            </a:extLst>
          </p:cNvPr>
          <p:cNvSpPr/>
          <p:nvPr/>
        </p:nvSpPr>
        <p:spPr>
          <a:xfrm>
            <a:off x="6086460" y="4137260"/>
            <a:ext cx="741974" cy="1192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8B402E-F7B2-B57C-C693-929F5B40ED09}"/>
              </a:ext>
            </a:extLst>
          </p:cNvPr>
          <p:cNvSpPr/>
          <p:nvPr/>
        </p:nvSpPr>
        <p:spPr>
          <a:xfrm>
            <a:off x="7381371" y="4162050"/>
            <a:ext cx="900624" cy="1192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104903-B9EA-9AF1-BE76-8E047D69FA57}"/>
              </a:ext>
            </a:extLst>
          </p:cNvPr>
          <p:cNvSpPr/>
          <p:nvPr/>
        </p:nvSpPr>
        <p:spPr>
          <a:xfrm>
            <a:off x="10981883" y="4147957"/>
            <a:ext cx="900624" cy="133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026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830DF863-4763-F8C2-2CE2-0EA1D744176A}"/>
              </a:ext>
            </a:extLst>
          </p:cNvPr>
          <p:cNvSpPr/>
          <p:nvPr/>
        </p:nvSpPr>
        <p:spPr>
          <a:xfrm>
            <a:off x="2348391" y="2598568"/>
            <a:ext cx="2851273" cy="77789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00" b="1" dirty="0">
                <a:solidFill>
                  <a:schemeClr val="bg1"/>
                </a:solidFill>
                <a:latin typeface="Fira Mono"/>
                <a:ea typeface="Fira Mono"/>
              </a:rPr>
              <a:t>CONTEXT</a:t>
            </a: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645A38E7-2E18-0921-B1D6-B7EF1D69C334}"/>
              </a:ext>
            </a:extLst>
          </p:cNvPr>
          <p:cNvSpPr/>
          <p:nvPr/>
        </p:nvSpPr>
        <p:spPr>
          <a:xfrm>
            <a:off x="5121955" y="2598568"/>
            <a:ext cx="4073663" cy="881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00" b="1" dirty="0">
                <a:solidFill>
                  <a:schemeClr val="bg1"/>
                </a:solidFill>
                <a:latin typeface="Fira Mono"/>
                <a:ea typeface="Fira Mono"/>
              </a:rPr>
              <a:t>IS THE GAP</a:t>
            </a:r>
          </a:p>
          <a:p>
            <a:pPr marL="0" indent="0">
              <a:lnSpc>
                <a:spcPts val="6075"/>
              </a:lnSpc>
              <a:buNone/>
            </a:pPr>
            <a:endParaRPr lang="en-US" sz="7200" b="1" dirty="0">
              <a:solidFill>
                <a:schemeClr val="bg1"/>
              </a:solidFill>
              <a:latin typeface="Fira Mono"/>
              <a:ea typeface="Fira Mono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84F341E1-7287-97C6-8571-BF8385CD41C4}"/>
              </a:ext>
            </a:extLst>
          </p:cNvPr>
          <p:cNvSpPr/>
          <p:nvPr/>
        </p:nvSpPr>
        <p:spPr>
          <a:xfrm>
            <a:off x="4273924" y="3820345"/>
            <a:ext cx="8633926" cy="12249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6000" b="1" dirty="0">
                <a:solidFill>
                  <a:schemeClr val="bg1"/>
                </a:solidFill>
                <a:latin typeface="Fira Mono"/>
                <a:ea typeface="Fira Mono"/>
              </a:rPr>
              <a:t>POLLUXPENGUIN</a:t>
            </a:r>
          </a:p>
          <a:p>
            <a:pPr marL="0" indent="0">
              <a:lnSpc>
                <a:spcPts val="6075"/>
              </a:lnSpc>
              <a:buNone/>
            </a:pPr>
            <a:r>
              <a:rPr lang="en-US" sz="6000" b="1" dirty="0">
                <a:solidFill>
                  <a:schemeClr val="bg1"/>
                </a:solidFill>
                <a:latin typeface="Fira Mono"/>
                <a:ea typeface="Fira Mono"/>
              </a:rPr>
              <a:t>BRIDGES 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CD8011-632F-A46D-556E-327CC108E687}"/>
              </a:ext>
            </a:extLst>
          </p:cNvPr>
          <p:cNvSpPr/>
          <p:nvPr/>
        </p:nvSpPr>
        <p:spPr>
          <a:xfrm>
            <a:off x="4366367" y="5366751"/>
            <a:ext cx="3184807" cy="1224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193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217D5E4-BE37-3C73-74BB-52B04093E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2" y="736910"/>
            <a:ext cx="6811140" cy="68111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DDA74E-7C6D-51EA-9307-1CB8DF67B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639" y="736911"/>
            <a:ext cx="6811139" cy="681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06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1B1ED-ED25-AD59-8DB4-C24B19009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0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10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6" name="Text 2"/>
          <p:cNvSpPr/>
          <p:nvPr/>
        </p:nvSpPr>
        <p:spPr>
          <a:xfrm>
            <a:off x="-1379821" y="3498430"/>
            <a:ext cx="7351189" cy="12249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7200" b="1" err="1">
                <a:solidFill>
                  <a:srgbClr val="A04CE0"/>
                </a:solidFill>
                <a:latin typeface="Fira Mono"/>
                <a:ea typeface="Fira Mono"/>
                <a:cs typeface="Fira Mono" pitchFamily="34" charset="-120"/>
              </a:rPr>
              <a:t>Pollux</a:t>
            </a:r>
            <a:r>
              <a:rPr lang="en-US" sz="7200" b="1" err="1">
                <a:solidFill>
                  <a:schemeClr val="tx1">
                    <a:lumMod val="49000"/>
                    <a:lumOff val="51000"/>
                  </a:schemeClr>
                </a:solidFill>
                <a:latin typeface="Fira Mono"/>
                <a:ea typeface="Fira Mono"/>
                <a:cs typeface="Fira Mono" pitchFamily="34" charset="-120"/>
              </a:rPr>
              <a:t>P</a:t>
            </a:r>
            <a:r>
              <a:rPr lang="en-US" sz="7200" b="1" err="1">
                <a:solidFill>
                  <a:srgbClr val="FFC000"/>
                </a:solidFill>
                <a:latin typeface="Fira Mono"/>
                <a:ea typeface="Fira Mono"/>
                <a:cs typeface="Fira Mono" pitchFamily="34" charset="-120"/>
              </a:rPr>
              <a:t>e</a:t>
            </a:r>
            <a:r>
              <a:rPr lang="en-US" sz="7200" b="1" err="1">
                <a:solidFill>
                  <a:schemeClr val="bg1"/>
                </a:solidFill>
                <a:latin typeface="Fira Mono"/>
                <a:ea typeface="Fira Mono"/>
                <a:cs typeface="Fira Mono" pitchFamily="34" charset="-120"/>
              </a:rPr>
              <a:t>ngu</a:t>
            </a:r>
            <a:r>
              <a:rPr lang="en-US" sz="7200" b="1" err="1">
                <a:solidFill>
                  <a:schemeClr val="tx1">
                    <a:lumMod val="65000"/>
                    <a:lumOff val="35000"/>
                  </a:schemeClr>
                </a:solidFill>
                <a:latin typeface="Fira Mono"/>
                <a:ea typeface="Fira Mono"/>
                <a:cs typeface="Fira Mono" pitchFamily="34" charset="-120"/>
              </a:rPr>
              <a:t>in</a:t>
            </a:r>
            <a:endParaRPr lang="en-US" sz="7200" b="1">
              <a:solidFill>
                <a:schemeClr val="tx1">
                  <a:lumMod val="65000"/>
                  <a:lumOff val="35000"/>
                </a:schemeClr>
              </a:solidFill>
              <a:latin typeface="Fira Mono"/>
              <a:ea typeface="Fira Mon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1B6BC3-9446-2595-9AE4-659D076FD428}"/>
              </a:ext>
            </a:extLst>
          </p:cNvPr>
          <p:cNvSpPr/>
          <p:nvPr/>
        </p:nvSpPr>
        <p:spPr>
          <a:xfrm>
            <a:off x="-601771" y="3165231"/>
            <a:ext cx="4291924" cy="15484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1DDBA8-ED85-E36F-281A-C973C92F053F}"/>
              </a:ext>
            </a:extLst>
          </p:cNvPr>
          <p:cNvSpPr/>
          <p:nvPr/>
        </p:nvSpPr>
        <p:spPr>
          <a:xfrm>
            <a:off x="3695909" y="4951827"/>
            <a:ext cx="4291924" cy="15484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93F1A0-FFF1-BDBB-8206-4978E83F8D5C}"/>
              </a:ext>
            </a:extLst>
          </p:cNvPr>
          <p:cNvSpPr/>
          <p:nvPr/>
        </p:nvSpPr>
        <p:spPr>
          <a:xfrm>
            <a:off x="4171866" y="3183987"/>
            <a:ext cx="1801943" cy="15484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cs typeface="Calibri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8AB935E6-2EDF-B481-D17E-ED1564C99A0C}"/>
              </a:ext>
            </a:extLst>
          </p:cNvPr>
          <p:cNvSpPr/>
          <p:nvPr/>
        </p:nvSpPr>
        <p:spPr>
          <a:xfrm>
            <a:off x="4173826" y="3504115"/>
            <a:ext cx="7351189" cy="12249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7200" b="1" dirty="0">
                <a:solidFill>
                  <a:schemeClr val="bg1"/>
                </a:solidFill>
                <a:latin typeface="Fira Mono"/>
                <a:ea typeface="Fira Mono"/>
              </a:rPr>
              <a:t>et tasks done</a:t>
            </a:r>
            <a:endParaRPr lang="en-US" sz="7200" b="1" dirty="0">
              <a:solidFill>
                <a:schemeClr val="tx1">
                  <a:lumMod val="65000"/>
                  <a:lumOff val="35000"/>
                </a:schemeClr>
              </a:solidFill>
              <a:latin typeface="Fira Mono"/>
              <a:ea typeface="Fira Mono"/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452FC37E-1F13-DFAF-B3B1-5403846F0740}"/>
              </a:ext>
            </a:extLst>
          </p:cNvPr>
          <p:cNvSpPr/>
          <p:nvPr/>
        </p:nvSpPr>
        <p:spPr>
          <a:xfrm>
            <a:off x="1786675" y="1942352"/>
            <a:ext cx="11186375" cy="123302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7200" b="1" dirty="0">
                <a:solidFill>
                  <a:schemeClr val="bg1"/>
                </a:solidFill>
                <a:latin typeface="Fira Mono"/>
                <a:ea typeface="Fira Mono"/>
              </a:rPr>
              <a:t>Streamline Workflows</a:t>
            </a: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EE212D74-D8AA-871C-F5BE-6C5704886CF2}"/>
              </a:ext>
            </a:extLst>
          </p:cNvPr>
          <p:cNvSpPr/>
          <p:nvPr/>
        </p:nvSpPr>
        <p:spPr>
          <a:xfrm>
            <a:off x="5999947" y="4952837"/>
            <a:ext cx="7257135" cy="123302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endParaRPr lang="en-US" sz="7200" b="1" dirty="0">
              <a:solidFill>
                <a:schemeClr val="bg1"/>
              </a:solidFill>
              <a:latin typeface="Fira Mono"/>
              <a:ea typeface="Fira Mono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D35431B-1650-23BF-9181-CE10608D2C9F}"/>
              </a:ext>
            </a:extLst>
          </p:cNvPr>
          <p:cNvSpPr/>
          <p:nvPr/>
        </p:nvSpPr>
        <p:spPr>
          <a:xfrm>
            <a:off x="4926103" y="4980608"/>
            <a:ext cx="11186375" cy="123302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7200" b="1" dirty="0">
                <a:solidFill>
                  <a:schemeClr val="bg1"/>
                </a:solidFill>
                <a:latin typeface="Fira Mono"/>
                <a:ea typeface="Fira Mono"/>
              </a:rPr>
              <a:t>It’s that simple</a:t>
            </a:r>
          </a:p>
        </p:txBody>
      </p:sp>
    </p:spTree>
    <p:extLst>
      <p:ext uri="{BB962C8B-B14F-4D97-AF65-F5344CB8AC3E}">
        <p14:creationId xmlns:p14="http://schemas.microsoft.com/office/powerpoint/2010/main" val="1246799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575" y="2693551"/>
            <a:ext cx="5053251" cy="284249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6385" y="891659"/>
            <a:ext cx="4928473" cy="5413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63"/>
              </a:lnSpc>
              <a:buNone/>
            </a:pPr>
            <a:r>
              <a:rPr lang="en-US" sz="3411" b="1" kern="0" spc="-10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Filmmakers</a:t>
            </a:r>
            <a:endParaRPr lang="en-US" sz="341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85" y="1692831"/>
            <a:ext cx="433030" cy="4330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6385" y="2299097"/>
            <a:ext cx="2293501" cy="2706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2"/>
              </a:lnSpc>
              <a:buNone/>
            </a:pPr>
            <a:r>
              <a:rPr lang="en-US" sz="1705" b="1" kern="0" spc="-5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Aerial Cinematography</a:t>
            </a:r>
            <a:endParaRPr lang="en-US" sz="1705" dirty="0"/>
          </a:p>
        </p:txBody>
      </p:sp>
      <p:sp>
        <p:nvSpPr>
          <p:cNvPr id="9" name="Text 4"/>
          <p:cNvSpPr/>
          <p:nvPr/>
        </p:nvSpPr>
        <p:spPr>
          <a:xfrm>
            <a:off x="606385" y="2673668"/>
            <a:ext cx="7931229" cy="5543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3"/>
              </a:lnSpc>
              <a:buNone/>
            </a:pPr>
            <a:r>
              <a:rPr lang="en-US" sz="1364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PolluxPenguin's user-friendly interface allows filmmakers to capture breathtaking aerial footage without the need for extensive drone piloting skills.</a:t>
            </a:r>
            <a:endParaRPr lang="en-US" sz="1364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385" y="3747730"/>
            <a:ext cx="433030" cy="4330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6385" y="4353997"/>
            <a:ext cx="2165628" cy="2706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2"/>
              </a:lnSpc>
              <a:buNone/>
            </a:pPr>
            <a:r>
              <a:rPr lang="en-US" sz="1705" b="1" kern="0" spc="-5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Artistic Expression</a:t>
            </a:r>
            <a:endParaRPr lang="en-US" sz="1705" dirty="0"/>
          </a:p>
        </p:txBody>
      </p:sp>
      <p:sp>
        <p:nvSpPr>
          <p:cNvPr id="12" name="Text 6"/>
          <p:cNvSpPr/>
          <p:nvPr/>
        </p:nvSpPr>
        <p:spPr>
          <a:xfrm>
            <a:off x="606385" y="4728567"/>
            <a:ext cx="7931229" cy="5543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3"/>
              </a:lnSpc>
              <a:buNone/>
            </a:pPr>
            <a:r>
              <a:rPr lang="en-US" sz="1364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Drones equipped with PolluxPenguin's advanced capabilities unlock new creative possibilities, enabling filmmakers to tell their stories in innovative ways.</a:t>
            </a:r>
            <a:endParaRPr lang="en-US" sz="1364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385" y="5802630"/>
            <a:ext cx="433030" cy="43303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6385" y="6408896"/>
            <a:ext cx="2343745" cy="2706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2"/>
              </a:lnSpc>
              <a:buNone/>
            </a:pPr>
            <a:r>
              <a:rPr lang="en-US" sz="1705" b="1" kern="0" spc="-5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Streamlined Production</a:t>
            </a:r>
            <a:endParaRPr lang="en-US" sz="1705" dirty="0"/>
          </a:p>
        </p:txBody>
      </p:sp>
      <p:sp>
        <p:nvSpPr>
          <p:cNvPr id="15" name="Text 8"/>
          <p:cNvSpPr/>
          <p:nvPr/>
        </p:nvSpPr>
        <p:spPr>
          <a:xfrm>
            <a:off x="606385" y="6783467"/>
            <a:ext cx="7931229" cy="5543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3"/>
              </a:lnSpc>
              <a:buNone/>
            </a:pPr>
            <a:r>
              <a:rPr lang="en-US" sz="1364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PolluxPenguin's automated flight and stabilization features save filmmakers time and resources, allowing them to focus on their craft.</a:t>
            </a:r>
            <a:endParaRPr lang="en-US" sz="1364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19" y="2699028"/>
            <a:ext cx="5033843" cy="28315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19932" y="1076563"/>
            <a:ext cx="4556522" cy="565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54"/>
              </a:lnSpc>
              <a:buNone/>
            </a:pPr>
            <a:r>
              <a:rPr lang="en-US" sz="3563" b="1" kern="0" spc="-10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Versatile Applications</a:t>
            </a:r>
            <a:endParaRPr lang="en-US" sz="3563" dirty="0"/>
          </a:p>
        </p:txBody>
      </p:sp>
      <p:sp>
        <p:nvSpPr>
          <p:cNvPr id="7" name="Shape 3"/>
          <p:cNvSpPr/>
          <p:nvPr/>
        </p:nvSpPr>
        <p:spPr>
          <a:xfrm>
            <a:off x="6119932" y="2117288"/>
            <a:ext cx="407194" cy="407194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268998" y="2185035"/>
            <a:ext cx="108942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b="1" kern="0" spc="-6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138" dirty="0"/>
          </a:p>
        </p:txBody>
      </p:sp>
      <p:sp>
        <p:nvSpPr>
          <p:cNvPr id="9" name="Text 5"/>
          <p:cNvSpPr/>
          <p:nvPr/>
        </p:nvSpPr>
        <p:spPr>
          <a:xfrm>
            <a:off x="6708100" y="2117288"/>
            <a:ext cx="2411730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b="1" kern="0" spc="-5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Agricultural Monitoring</a:t>
            </a:r>
            <a:endParaRPr lang="en-US" sz="1782" dirty="0"/>
          </a:p>
        </p:txBody>
      </p:sp>
      <p:sp>
        <p:nvSpPr>
          <p:cNvPr id="10" name="Text 6"/>
          <p:cNvSpPr/>
          <p:nvPr/>
        </p:nvSpPr>
        <p:spPr>
          <a:xfrm>
            <a:off x="6708100" y="2508647"/>
            <a:ext cx="7288768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PolluxPenguin-equipped drones can provide farmers with real-time data on crop health, irrigation needs, and pest management, optimizing agricultural operations.</a:t>
            </a:r>
            <a:endParaRPr lang="en-US" sz="1425" dirty="0"/>
          </a:p>
        </p:txBody>
      </p:sp>
      <p:sp>
        <p:nvSpPr>
          <p:cNvPr id="11" name="Shape 7"/>
          <p:cNvSpPr/>
          <p:nvPr/>
        </p:nvSpPr>
        <p:spPr>
          <a:xfrm>
            <a:off x="6119932" y="3472339"/>
            <a:ext cx="407194" cy="407194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242090" y="3540085"/>
            <a:ext cx="162878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b="1" kern="0" spc="-6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138" dirty="0"/>
          </a:p>
        </p:txBody>
      </p:sp>
      <p:sp>
        <p:nvSpPr>
          <p:cNvPr id="13" name="Text 9"/>
          <p:cNvSpPr/>
          <p:nvPr/>
        </p:nvSpPr>
        <p:spPr>
          <a:xfrm>
            <a:off x="6708100" y="3472339"/>
            <a:ext cx="2584490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b="1" kern="0" spc="-5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Infrastructure Inspection</a:t>
            </a:r>
            <a:endParaRPr lang="en-US" sz="1782" dirty="0"/>
          </a:p>
        </p:txBody>
      </p:sp>
      <p:sp>
        <p:nvSpPr>
          <p:cNvPr id="14" name="Text 10"/>
          <p:cNvSpPr/>
          <p:nvPr/>
        </p:nvSpPr>
        <p:spPr>
          <a:xfrm>
            <a:off x="6708100" y="3863697"/>
            <a:ext cx="7288768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Drones can be used to inspect bridges, power lines, and other infrastructure, helping to identify potential issues and prioritize maintenance efforts.</a:t>
            </a:r>
            <a:endParaRPr lang="en-US" sz="1425" dirty="0"/>
          </a:p>
        </p:txBody>
      </p:sp>
      <p:sp>
        <p:nvSpPr>
          <p:cNvPr id="15" name="Shape 11"/>
          <p:cNvSpPr/>
          <p:nvPr/>
        </p:nvSpPr>
        <p:spPr>
          <a:xfrm>
            <a:off x="6119932" y="4827389"/>
            <a:ext cx="407194" cy="407194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239947" y="4895136"/>
            <a:ext cx="167164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b="1" kern="0" spc="-6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138" dirty="0"/>
          </a:p>
        </p:txBody>
      </p:sp>
      <p:sp>
        <p:nvSpPr>
          <p:cNvPr id="17" name="Text 13"/>
          <p:cNvSpPr/>
          <p:nvPr/>
        </p:nvSpPr>
        <p:spPr>
          <a:xfrm>
            <a:off x="6708100" y="4827389"/>
            <a:ext cx="2965728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b="1" kern="0" spc="-5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Environmental Conservation</a:t>
            </a:r>
            <a:endParaRPr lang="en-US" sz="1782" dirty="0"/>
          </a:p>
        </p:txBody>
      </p:sp>
      <p:sp>
        <p:nvSpPr>
          <p:cNvPr id="18" name="Text 14"/>
          <p:cNvSpPr/>
          <p:nvPr/>
        </p:nvSpPr>
        <p:spPr>
          <a:xfrm>
            <a:off x="6708100" y="5218748"/>
            <a:ext cx="7288768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PolluxPenguin's drones can assist in wildlife tracking, habitat monitoring, and anti-poaching efforts, contributing to the preservation of natural ecosystems.</a:t>
            </a:r>
            <a:endParaRPr lang="en-US" sz="1425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6" name="Text 2"/>
          <p:cNvSpPr/>
          <p:nvPr/>
        </p:nvSpPr>
        <p:spPr>
          <a:xfrm>
            <a:off x="206478" y="3054109"/>
            <a:ext cx="14423922" cy="12249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Fira Mono"/>
                <a:ea typeface="Fira Mono"/>
              </a:rPr>
              <a:t>How do drones receive instructions?</a:t>
            </a:r>
          </a:p>
        </p:txBody>
      </p:sp>
    </p:spTree>
    <p:extLst>
      <p:ext uri="{BB962C8B-B14F-4D97-AF65-F5344CB8AC3E}">
        <p14:creationId xmlns:p14="http://schemas.microsoft.com/office/powerpoint/2010/main" val="2150553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DD99496-6AB3-44AF-6940-7E22D2E7CF24}"/>
              </a:ext>
            </a:extLst>
          </p:cNvPr>
          <p:cNvSpPr/>
          <p:nvPr/>
        </p:nvSpPr>
        <p:spPr>
          <a:xfrm>
            <a:off x="251171" y="3181459"/>
            <a:ext cx="4040713" cy="12249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Fira Mono"/>
                <a:ea typeface="Fira Mono"/>
              </a:rPr>
              <a:t>Ground Station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2E954AE-5ECA-6A45-A97A-1318AB74C2A7}"/>
              </a:ext>
            </a:extLst>
          </p:cNvPr>
          <p:cNvSpPr/>
          <p:nvPr/>
        </p:nvSpPr>
        <p:spPr>
          <a:xfrm>
            <a:off x="5496059" y="3143542"/>
            <a:ext cx="3638282" cy="13007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D1B30F58-6BFD-E3DC-D36B-8CE8E4C34841}"/>
              </a:ext>
            </a:extLst>
          </p:cNvPr>
          <p:cNvSpPr/>
          <p:nvPr/>
        </p:nvSpPr>
        <p:spPr>
          <a:xfrm flipH="1">
            <a:off x="11024316" y="3407559"/>
            <a:ext cx="3206839" cy="95502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Fira Mono"/>
                <a:ea typeface="Fira Mono"/>
              </a:rPr>
              <a:t>drone</a:t>
            </a: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E4289D05-45E9-7E4E-4172-E6C54B4FD856}"/>
              </a:ext>
            </a:extLst>
          </p:cNvPr>
          <p:cNvSpPr/>
          <p:nvPr/>
        </p:nvSpPr>
        <p:spPr>
          <a:xfrm flipH="1">
            <a:off x="5080714" y="4371010"/>
            <a:ext cx="4842457" cy="95502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3600" b="1" dirty="0" err="1">
                <a:solidFill>
                  <a:schemeClr val="bg1">
                    <a:lumMod val="95000"/>
                  </a:schemeClr>
                </a:solidFill>
                <a:latin typeface="Fira Mono"/>
                <a:ea typeface="Fira Mono"/>
              </a:rPr>
              <a:t>Mavlink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Fira Mono"/>
                <a:ea typeface="Fira Mono"/>
              </a:rPr>
              <a:t> messages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D61C3-A68E-A842-69BD-594FF94F9DB8}"/>
              </a:ext>
            </a:extLst>
          </p:cNvPr>
          <p:cNvSpPr txBox="1"/>
          <p:nvPr/>
        </p:nvSpPr>
        <p:spPr>
          <a:xfrm>
            <a:off x="614965" y="4929056"/>
            <a:ext cx="3222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(Any Computer, server, which has hardware that connects to the drone’s microcontroller)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10E3E765-DC69-9AEE-CCAA-B1EE3A86EB72}"/>
              </a:ext>
            </a:extLst>
          </p:cNvPr>
          <p:cNvSpPr/>
          <p:nvPr/>
        </p:nvSpPr>
        <p:spPr>
          <a:xfrm>
            <a:off x="206478" y="327881"/>
            <a:ext cx="14423922" cy="12249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Fira Mono"/>
                <a:ea typeface="Fira Mono"/>
              </a:rPr>
              <a:t>How do drones receive instructions?</a:t>
            </a:r>
          </a:p>
        </p:txBody>
      </p:sp>
    </p:spTree>
    <p:extLst>
      <p:ext uri="{BB962C8B-B14F-4D97-AF65-F5344CB8AC3E}">
        <p14:creationId xmlns:p14="http://schemas.microsoft.com/office/powerpoint/2010/main" val="4181524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E4289D05-45E9-7E4E-4172-E6C54B4FD856}"/>
              </a:ext>
            </a:extLst>
          </p:cNvPr>
          <p:cNvSpPr/>
          <p:nvPr/>
        </p:nvSpPr>
        <p:spPr>
          <a:xfrm flipH="1">
            <a:off x="2897746" y="1267202"/>
            <a:ext cx="9897414" cy="95502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6600" b="1" dirty="0" err="1">
                <a:solidFill>
                  <a:schemeClr val="bg1">
                    <a:lumMod val="95000"/>
                  </a:schemeClr>
                </a:solidFill>
                <a:latin typeface="Fira Mono"/>
                <a:ea typeface="Fira Mono"/>
              </a:rPr>
              <a:t>Mavlink</a:t>
            </a:r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Fira Mono"/>
                <a:ea typeface="Fira Mono"/>
              </a:rPr>
              <a:t> messages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75989-41D7-E2CC-70B0-8AD401A7F0CE}"/>
              </a:ext>
            </a:extLst>
          </p:cNvPr>
          <p:cNvSpPr txBox="1"/>
          <p:nvPr/>
        </p:nvSpPr>
        <p:spPr>
          <a:xfrm>
            <a:off x="2897746" y="2884868"/>
            <a:ext cx="84421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</a:rPr>
              <a:t>Special communication Protocol which is used by most open source  autopilot firmware distributions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F5896C-6ADF-330A-0B43-5F55D73BA754}"/>
              </a:ext>
            </a:extLst>
          </p:cNvPr>
          <p:cNvSpPr txBox="1"/>
          <p:nvPr/>
        </p:nvSpPr>
        <p:spPr>
          <a:xfrm>
            <a:off x="2897746" y="5194479"/>
            <a:ext cx="84421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</a:rPr>
              <a:t>Is basically text in a particular format that the drone’s firmware can interpret </a:t>
            </a:r>
          </a:p>
        </p:txBody>
      </p:sp>
    </p:spTree>
    <p:extLst>
      <p:ext uri="{BB962C8B-B14F-4D97-AF65-F5344CB8AC3E}">
        <p14:creationId xmlns:p14="http://schemas.microsoft.com/office/powerpoint/2010/main" val="183057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1E0EC-31F2-AFA4-4E56-A90917138687}"/>
              </a:ext>
            </a:extLst>
          </p:cNvPr>
          <p:cNvSpPr txBox="1"/>
          <p:nvPr/>
        </p:nvSpPr>
        <p:spPr>
          <a:xfrm>
            <a:off x="3361385" y="480812"/>
            <a:ext cx="84421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</a:rPr>
              <a:t>Is basically text in a particular format that the drone’s firmware can interpret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E21088-CA29-09CB-A417-31942AC685E0}"/>
              </a:ext>
            </a:extLst>
          </p:cNvPr>
          <p:cNvSpPr/>
          <p:nvPr/>
        </p:nvSpPr>
        <p:spPr>
          <a:xfrm>
            <a:off x="5660265" y="605307"/>
            <a:ext cx="965916" cy="521594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48F37E-2504-9D03-EDA2-FF46FB51AE6A}"/>
              </a:ext>
            </a:extLst>
          </p:cNvPr>
          <p:cNvSpPr txBox="1"/>
          <p:nvPr/>
        </p:nvSpPr>
        <p:spPr>
          <a:xfrm>
            <a:off x="2318197" y="2414789"/>
            <a:ext cx="108118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95000"/>
                  </a:schemeClr>
                </a:solidFill>
              </a:rPr>
              <a:t>Traditonally</a:t>
            </a:r>
            <a:r>
              <a:rPr lang="en-IN" sz="4000" dirty="0">
                <a:solidFill>
                  <a:schemeClr val="bg1">
                    <a:lumMod val="95000"/>
                  </a:schemeClr>
                </a:solidFill>
              </a:rPr>
              <a:t>, we have always used API and function calls to generate text as per our requirements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5B9D13-42A1-D571-7DD0-1E3CA723DFCD}"/>
              </a:ext>
            </a:extLst>
          </p:cNvPr>
          <p:cNvSpPr/>
          <p:nvPr/>
        </p:nvSpPr>
        <p:spPr>
          <a:xfrm>
            <a:off x="8879983" y="3166056"/>
            <a:ext cx="3050148" cy="521594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6B99A-2900-B62C-E793-DC3B761B8D64}"/>
              </a:ext>
            </a:extLst>
          </p:cNvPr>
          <p:cNvSpPr txBox="1"/>
          <p:nvPr/>
        </p:nvSpPr>
        <p:spPr>
          <a:xfrm>
            <a:off x="2318197" y="4131035"/>
            <a:ext cx="108118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</a:rPr>
              <a:t>But now, we have a better way of generating</a:t>
            </a:r>
            <a:r>
              <a:rPr lang="en-IN" sz="4000" dirty="0">
                <a:solidFill>
                  <a:srgbClr val="FF0000"/>
                </a:solidFill>
              </a:rPr>
              <a:t> text </a:t>
            </a:r>
            <a:r>
              <a:rPr lang="en-IN" sz="4000" dirty="0">
                <a:solidFill>
                  <a:schemeClr val="bg1">
                    <a:lumMod val="95000"/>
                  </a:schemeClr>
                </a:solidFill>
              </a:rPr>
              <a:t>as per our </a:t>
            </a:r>
            <a:r>
              <a:rPr lang="en-IN" sz="4000" dirty="0">
                <a:solidFill>
                  <a:srgbClr val="00B050"/>
                </a:solidFill>
              </a:rPr>
              <a:t>requirements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213573-1B03-5E1F-1451-686D7B6E16AE}"/>
              </a:ext>
            </a:extLst>
          </p:cNvPr>
          <p:cNvSpPr txBox="1"/>
          <p:nvPr/>
        </p:nvSpPr>
        <p:spPr>
          <a:xfrm>
            <a:off x="2192914" y="5711780"/>
            <a:ext cx="109370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800" dirty="0">
                <a:solidFill>
                  <a:schemeClr val="bg1"/>
                </a:solidFill>
              </a:rPr>
              <a:t>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435713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4" grpId="0" animBg="1"/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6" name="Text 2"/>
          <p:cNvSpPr/>
          <p:nvPr/>
        </p:nvSpPr>
        <p:spPr>
          <a:xfrm>
            <a:off x="2729281" y="366268"/>
            <a:ext cx="9898455" cy="12249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Fira Mono"/>
                <a:ea typeface="Fira Mono"/>
              </a:rPr>
              <a:t>Core Components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BF11AEB-38CC-C5B0-1477-B0F3AEA8DC8E}"/>
              </a:ext>
            </a:extLst>
          </p:cNvPr>
          <p:cNvSpPr/>
          <p:nvPr/>
        </p:nvSpPr>
        <p:spPr>
          <a:xfrm>
            <a:off x="679946" y="2249179"/>
            <a:ext cx="4588066" cy="12249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Fira Mono"/>
                <a:ea typeface="Fira Mono"/>
              </a:rPr>
              <a:t>App/frontend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167DDF4-E5AA-DB4B-79F0-76A2C70F3FCA}"/>
              </a:ext>
            </a:extLst>
          </p:cNvPr>
          <p:cNvSpPr/>
          <p:nvPr/>
        </p:nvSpPr>
        <p:spPr>
          <a:xfrm>
            <a:off x="679946" y="3296932"/>
            <a:ext cx="4588066" cy="12249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Fira Mono"/>
                <a:ea typeface="Fira Mono"/>
              </a:rPr>
              <a:t>LLM</a:t>
            </a: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A24A4F41-EC4B-315C-D162-A924491670D6}"/>
              </a:ext>
            </a:extLst>
          </p:cNvPr>
          <p:cNvSpPr/>
          <p:nvPr/>
        </p:nvSpPr>
        <p:spPr>
          <a:xfrm>
            <a:off x="679946" y="4339790"/>
            <a:ext cx="14298184" cy="12249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Fira Mono"/>
                <a:ea typeface="Fira Mono"/>
              </a:rPr>
              <a:t>Controller – interprets to MAVLINK</a:t>
            </a: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A7736E7-81FD-EE30-2342-4B6E9A91E2EB}"/>
              </a:ext>
            </a:extLst>
          </p:cNvPr>
          <p:cNvSpPr/>
          <p:nvPr/>
        </p:nvSpPr>
        <p:spPr>
          <a:xfrm>
            <a:off x="679945" y="5309999"/>
            <a:ext cx="5572747" cy="12249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Fira Mono"/>
                <a:ea typeface="Fira Mono"/>
              </a:rPr>
              <a:t>Vision modules</a:t>
            </a:r>
          </a:p>
        </p:txBody>
      </p:sp>
    </p:spTree>
    <p:extLst>
      <p:ext uri="{BB962C8B-B14F-4D97-AF65-F5344CB8AC3E}">
        <p14:creationId xmlns:p14="http://schemas.microsoft.com/office/powerpoint/2010/main" val="403586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9" name="Content Placeholder 31">
            <a:extLst>
              <a:ext uri="{FF2B5EF4-FFF2-40B4-BE49-F238E27FC236}">
                <a16:creationId xmlns:a16="http://schemas.microsoft.com/office/drawing/2014/main" id="{73B7308C-9D12-ABA0-5AF5-B24D21DE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30" y="185162"/>
            <a:ext cx="11013368" cy="785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02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8AB935E6-2EDF-B481-D17E-ED1564C99A0C}"/>
              </a:ext>
            </a:extLst>
          </p:cNvPr>
          <p:cNvSpPr/>
          <p:nvPr/>
        </p:nvSpPr>
        <p:spPr>
          <a:xfrm>
            <a:off x="14632968" y="3488989"/>
            <a:ext cx="7351189" cy="12249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7200" b="1" dirty="0" err="1">
                <a:solidFill>
                  <a:schemeClr val="bg1"/>
                </a:solidFill>
                <a:latin typeface="Fira Mono"/>
                <a:ea typeface="Fira Mono"/>
              </a:rPr>
              <a:t>emini</a:t>
            </a:r>
            <a:endParaRPr lang="en-US" sz="7200" b="1" dirty="0" err="1">
              <a:solidFill>
                <a:schemeClr val="tx1">
                  <a:lumMod val="65000"/>
                  <a:lumOff val="35000"/>
                </a:schemeClr>
              </a:solidFill>
              <a:latin typeface="Fira Mono"/>
              <a:ea typeface="Fira Mon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1D596-E3BE-BD34-4D1E-390C9F864D2E}"/>
              </a:ext>
            </a:extLst>
          </p:cNvPr>
          <p:cNvSpPr txBox="1"/>
          <p:nvPr/>
        </p:nvSpPr>
        <p:spPr>
          <a:xfrm>
            <a:off x="1536983" y="3415288"/>
            <a:ext cx="11544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4004504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444</Words>
  <Application>Microsoft Office PowerPoint</Application>
  <PresentationFormat>Custom</PresentationFormat>
  <Paragraphs>105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Fira Mono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Aradhya Gaonkar</cp:lastModifiedBy>
  <cp:revision>3</cp:revision>
  <dcterms:created xsi:type="dcterms:W3CDTF">2024-08-12T22:35:27Z</dcterms:created>
  <dcterms:modified xsi:type="dcterms:W3CDTF">2024-09-30T17:01:16Z</dcterms:modified>
</cp:coreProperties>
</file>